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 id="2147483653" r:id="rId2"/>
  </p:sldMasterIdLst>
  <p:notesMasterIdLst>
    <p:notesMasterId r:id="rId4"/>
  </p:notesMasterIdLst>
  <p:handoutMasterIdLst>
    <p:handoutMasterId r:id="rId5"/>
  </p:handoutMasterIdLst>
  <p:sldIdLst>
    <p:sldId id="264" r:id="rId3"/>
  </p:sldIdLst>
  <p:sldSz cx="43891200" cy="32918400"/>
  <p:notesSz cx="6858000" cy="9144000"/>
  <p:defaultText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A.KOTOULAS" initials="AK" lastIdx="2" clrIdx="0"/>
  <p:cmAuthor id="1" name="A.KOTOULAS" initials="HELP" lastIdx="1" clrIdx="1"/>
  <p:cmAuthor id="2" name="A.KOTOULAS" initials="HELP - " lastIdx="1" clrIdx="2"/>
  <p:cmAuthor id="3" name="PosterPresentations.com - 510.649.3001" initials="HELP - " lastIdx="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5F9FB"/>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22" autoAdjust="0"/>
    <p:restoredTop sz="94558" autoAdjust="0"/>
  </p:normalViewPr>
  <p:slideViewPr>
    <p:cSldViewPr snapToGrid="0" snapToObjects="1" showGuides="1">
      <p:cViewPr varScale="1">
        <p:scale>
          <a:sx n="25" d="100"/>
          <a:sy n="25" d="100"/>
        </p:scale>
        <p:origin x="1856" y="160"/>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showGuides="1">
      <p:cViewPr varScale="1">
        <p:scale>
          <a:sx n="84" d="100"/>
          <a:sy n="84" d="100"/>
        </p:scale>
        <p:origin x="382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commentAuthors" Target="commentAuthors.xml"/><Relationship Id="rId5" Type="http://schemas.openxmlformats.org/officeDocument/2006/relationships/handoutMaster" Target="handoutMasters/handoutMaster1.xml"/><Relationship Id="rId10"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pPr/>
              <a:t>4/28/20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pPr/>
              <a:t>‹#›</a:t>
            </a:fld>
            <a:endParaRPr lang="en-US"/>
          </a:p>
        </p:txBody>
      </p:sp>
    </p:spTree>
    <p:extLst>
      <p:ext uri="{BB962C8B-B14F-4D97-AF65-F5344CB8AC3E}">
        <p14:creationId xmlns:p14="http://schemas.microsoft.com/office/powerpoint/2010/main" val="397406821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tiff>
</file>

<file path=ppt/media/image12.tiff>
</file>

<file path=ppt/media/image13.tiff>
</file>

<file path=ppt/media/image14.tiff>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pPr/>
              <a:t>4/28/20</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pPr/>
              <a:t>‹#›</a:t>
            </a:fld>
            <a:endParaRPr lang="en-US" dirty="0"/>
          </a:p>
        </p:txBody>
      </p:sp>
    </p:spTree>
    <p:extLst>
      <p:ext uri="{BB962C8B-B14F-4D97-AF65-F5344CB8AC3E}">
        <p14:creationId xmlns:p14="http://schemas.microsoft.com/office/powerpoint/2010/main" val="2414637987"/>
      </p:ext>
    </p:extLst>
  </p:cSld>
  <p:clrMap bg1="lt1" tx1="dk1" bg2="lt2" tx2="dk2" accent1="accent1" accent2="accent2" accent3="accent3" accent4="accent4" accent5="accent5" accent6="accent6" hlink="hlink" folHlink="folHlink"/>
  <p:notesStyle>
    <a:lvl1pPr marL="0" algn="l" defTabSz="4388900" rtl="0" eaLnBrk="1" latinLnBrk="0" hangingPunct="1">
      <a:defRPr sz="5800" kern="1200">
        <a:solidFill>
          <a:schemeClr val="tx1"/>
        </a:solidFill>
        <a:latin typeface="+mn-lt"/>
        <a:ea typeface="+mn-ea"/>
        <a:cs typeface="+mn-cs"/>
      </a:defRPr>
    </a:lvl1pPr>
    <a:lvl2pPr marL="2194451" algn="l" defTabSz="4388900" rtl="0" eaLnBrk="1" latinLnBrk="0" hangingPunct="1">
      <a:defRPr sz="5800" kern="1200">
        <a:solidFill>
          <a:schemeClr val="tx1"/>
        </a:solidFill>
        <a:latin typeface="+mn-lt"/>
        <a:ea typeface="+mn-ea"/>
        <a:cs typeface="+mn-cs"/>
      </a:defRPr>
    </a:lvl2pPr>
    <a:lvl3pPr marL="4388900" algn="l" defTabSz="4388900" rtl="0" eaLnBrk="1" latinLnBrk="0" hangingPunct="1">
      <a:defRPr sz="5800" kern="1200">
        <a:solidFill>
          <a:schemeClr val="tx1"/>
        </a:solidFill>
        <a:latin typeface="+mn-lt"/>
        <a:ea typeface="+mn-ea"/>
        <a:cs typeface="+mn-cs"/>
      </a:defRPr>
    </a:lvl3pPr>
    <a:lvl4pPr marL="6583351" algn="l" defTabSz="4388900" rtl="0" eaLnBrk="1" latinLnBrk="0" hangingPunct="1">
      <a:defRPr sz="5800" kern="1200">
        <a:solidFill>
          <a:schemeClr val="tx1"/>
        </a:solidFill>
        <a:latin typeface="+mn-lt"/>
        <a:ea typeface="+mn-ea"/>
        <a:cs typeface="+mn-cs"/>
      </a:defRPr>
    </a:lvl4pPr>
    <a:lvl5pPr marL="8777801" algn="l" defTabSz="4388900" rtl="0" eaLnBrk="1" latinLnBrk="0" hangingPunct="1">
      <a:defRPr sz="5800" kern="1200">
        <a:solidFill>
          <a:schemeClr val="tx1"/>
        </a:solidFill>
        <a:latin typeface="+mn-lt"/>
        <a:ea typeface="+mn-ea"/>
        <a:cs typeface="+mn-cs"/>
      </a:defRPr>
    </a:lvl5pPr>
    <a:lvl6pPr marL="10972252" algn="l" defTabSz="4388900" rtl="0" eaLnBrk="1" latinLnBrk="0" hangingPunct="1">
      <a:defRPr sz="5800" kern="1200">
        <a:solidFill>
          <a:schemeClr val="tx1"/>
        </a:solidFill>
        <a:latin typeface="+mn-lt"/>
        <a:ea typeface="+mn-ea"/>
        <a:cs typeface="+mn-cs"/>
      </a:defRPr>
    </a:lvl6pPr>
    <a:lvl7pPr marL="13166703" algn="l" defTabSz="4388900" rtl="0" eaLnBrk="1" latinLnBrk="0" hangingPunct="1">
      <a:defRPr sz="5800" kern="1200">
        <a:solidFill>
          <a:schemeClr val="tx1"/>
        </a:solidFill>
        <a:latin typeface="+mn-lt"/>
        <a:ea typeface="+mn-ea"/>
        <a:cs typeface="+mn-cs"/>
      </a:defRPr>
    </a:lvl7pPr>
    <a:lvl8pPr marL="15361152" algn="l" defTabSz="4388900" rtl="0" eaLnBrk="1" latinLnBrk="0" hangingPunct="1">
      <a:defRPr sz="5800" kern="1200">
        <a:solidFill>
          <a:schemeClr val="tx1"/>
        </a:solidFill>
        <a:latin typeface="+mn-lt"/>
        <a:ea typeface="+mn-ea"/>
        <a:cs typeface="+mn-cs"/>
      </a:defRPr>
    </a:lvl8pPr>
    <a:lvl9pPr marL="17555603" algn="l" defTabSz="4388900" rtl="0" eaLnBrk="1" latinLnBrk="0" hangingPunct="1">
      <a:defRPr sz="58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One center panel">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22655" y="11437171"/>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922655" y="10536019"/>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INTRODUCTION</a:t>
            </a:r>
          </a:p>
        </p:txBody>
      </p:sp>
      <p:sp>
        <p:nvSpPr>
          <p:cNvPr id="20" name="Text Placeholder 5"/>
          <p:cNvSpPr>
            <a:spLocks noGrp="1"/>
          </p:cNvSpPr>
          <p:nvPr>
            <p:ph type="body" sz="quarter" idx="20" hasCustomPrompt="1"/>
          </p:nvPr>
        </p:nvSpPr>
        <p:spPr>
          <a:xfrm>
            <a:off x="922655" y="16651976"/>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OBJECTIVES</a:t>
            </a:r>
          </a:p>
        </p:txBody>
      </p:sp>
      <p:sp>
        <p:nvSpPr>
          <p:cNvPr id="27" name="Text Placeholder 5"/>
          <p:cNvSpPr>
            <a:spLocks noGrp="1"/>
          </p:cNvSpPr>
          <p:nvPr>
            <p:ph type="body" sz="quarter" idx="27" hasCustomPrompt="1"/>
          </p:nvPr>
        </p:nvSpPr>
        <p:spPr>
          <a:xfrm>
            <a:off x="922655" y="23497257"/>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METHODS</a:t>
            </a:r>
          </a:p>
        </p:txBody>
      </p:sp>
      <p:sp>
        <p:nvSpPr>
          <p:cNvPr id="28" name="Text Placeholder 3"/>
          <p:cNvSpPr>
            <a:spLocks noGrp="1"/>
          </p:cNvSpPr>
          <p:nvPr>
            <p:ph type="body" sz="quarter" idx="28" hasCustomPrompt="1"/>
          </p:nvPr>
        </p:nvSpPr>
        <p:spPr>
          <a:xfrm>
            <a:off x="922655" y="24370271"/>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33832800" y="21054422"/>
            <a:ext cx="9144000" cy="800211"/>
          </a:xfrm>
          <a:prstGeom prst="rect">
            <a:avLst/>
          </a:prstGeom>
          <a:noFill/>
        </p:spPr>
        <p:txBody>
          <a:bodyPr wrap="square" lIns="91436" tIns="91436" rIns="91436" bIns="91436" anchor="ctr" anchorCtr="0">
            <a:spAutoFit/>
          </a:bodyPr>
          <a:lstStyle>
            <a:lvl1pPr marL="0" indent="0" algn="l">
              <a:buNone/>
              <a:defRPr sz="4000" b="1" u="sng" baseline="0">
                <a:solidFill>
                  <a:schemeClr val="accent6"/>
                </a:solidFill>
              </a:defRPr>
            </a:lvl1pPr>
          </a:lstStyle>
          <a:p>
            <a:pPr lvl="0"/>
            <a:r>
              <a:rPr lang="en-US" dirty="0"/>
              <a:t>(click to edit) DISCUSSION</a:t>
            </a:r>
          </a:p>
        </p:txBody>
      </p:sp>
      <p:sp>
        <p:nvSpPr>
          <p:cNvPr id="30" name="Text Placeholder 3"/>
          <p:cNvSpPr>
            <a:spLocks noGrp="1"/>
          </p:cNvSpPr>
          <p:nvPr>
            <p:ph type="body" sz="quarter" idx="30" hasCustomPrompt="1"/>
          </p:nvPr>
        </p:nvSpPr>
        <p:spPr>
          <a:xfrm>
            <a:off x="33832800" y="21943081"/>
            <a:ext cx="9144000" cy="954085"/>
          </a:xfrm>
          <a:prstGeom prst="rect">
            <a:avLst/>
          </a:prstGeom>
        </p:spPr>
        <p:txBody>
          <a:bodyPr wrap="square" lIns="228589" tIns="228589" rIns="228589" bIns="228589">
            <a:sp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922655" y="17487478"/>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19" name="Text Placeholder 76">
            <a:extLst>
              <a:ext uri="{FF2B5EF4-FFF2-40B4-BE49-F238E27FC236}">
                <a16:creationId xmlns:a16="http://schemas.microsoft.com/office/drawing/2014/main" id="{39341BEA-C18B-D84F-BDF6-0D7ACC1C6D4D}"/>
              </a:ext>
            </a:extLst>
          </p:cNvPr>
          <p:cNvSpPr>
            <a:spLocks noGrp="1"/>
          </p:cNvSpPr>
          <p:nvPr>
            <p:ph type="body" sz="quarter" idx="154" hasCustomPrompt="1"/>
          </p:nvPr>
        </p:nvSpPr>
        <p:spPr>
          <a:xfrm>
            <a:off x="12801600" y="3623071"/>
            <a:ext cx="17415164" cy="10310515"/>
          </a:xfrm>
          <a:prstGeom prst="rect">
            <a:avLst/>
          </a:prstGeom>
        </p:spPr>
        <p:txBody>
          <a:bodyPr wrap="square" anchor="t" anchorCtr="0">
            <a:spAutoFit/>
          </a:bodyPr>
          <a:lstStyle>
            <a:lvl1pPr marL="0" indent="0" algn="l">
              <a:buFontTx/>
              <a:buNone/>
              <a:defRPr sz="166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main finding and bold the important words. </a:t>
            </a:r>
          </a:p>
        </p:txBody>
      </p:sp>
      <p:sp>
        <p:nvSpPr>
          <p:cNvPr id="3" name="Picture Placeholder 2">
            <a:extLst>
              <a:ext uri="{FF2B5EF4-FFF2-40B4-BE49-F238E27FC236}">
                <a16:creationId xmlns:a16="http://schemas.microsoft.com/office/drawing/2014/main" id="{2820FECF-07FB-3A41-BC12-56DDFB07BC68}"/>
              </a:ext>
            </a:extLst>
          </p:cNvPr>
          <p:cNvSpPr>
            <a:spLocks noGrp="1"/>
          </p:cNvSpPr>
          <p:nvPr>
            <p:ph type="pic" sz="quarter" idx="155" hasCustomPrompt="1"/>
          </p:nvPr>
        </p:nvSpPr>
        <p:spPr>
          <a:xfrm>
            <a:off x="21945600" y="22596764"/>
            <a:ext cx="8229600" cy="8229600"/>
          </a:xfrm>
          <a:prstGeom prst="rect">
            <a:avLst/>
          </a:prstGeom>
        </p:spPr>
        <p:txBody>
          <a:bodyPr anchor="ctr" anchorCtr="0"/>
          <a:lstStyle>
            <a:lvl1pPr marL="0" indent="0" algn="ctr">
              <a:buNone/>
              <a:defRPr sz="8800">
                <a:solidFill>
                  <a:schemeClr val="accent4"/>
                </a:solidFill>
              </a:defRPr>
            </a:lvl1pPr>
          </a:lstStyle>
          <a:p>
            <a:r>
              <a:rPr lang="en-US" dirty="0"/>
              <a:t>CLICK TO ADD</a:t>
            </a:r>
            <a:br>
              <a:rPr lang="en-US" dirty="0"/>
            </a:br>
            <a:r>
              <a:rPr lang="en-US" dirty="0"/>
              <a:t>QR CODE</a:t>
            </a:r>
          </a:p>
        </p:txBody>
      </p:sp>
      <p:sp>
        <p:nvSpPr>
          <p:cNvPr id="33" name="Text Placeholder 76">
            <a:extLst>
              <a:ext uri="{FF2B5EF4-FFF2-40B4-BE49-F238E27FC236}">
                <a16:creationId xmlns:a16="http://schemas.microsoft.com/office/drawing/2014/main" id="{C3EDF8A5-5EC9-9F46-AD02-0DD438ABACEB}"/>
              </a:ext>
            </a:extLst>
          </p:cNvPr>
          <p:cNvSpPr>
            <a:spLocks noGrp="1"/>
          </p:cNvSpPr>
          <p:nvPr>
            <p:ph type="body" sz="quarter" idx="157" hasCustomPrompt="1"/>
          </p:nvPr>
        </p:nvSpPr>
        <p:spPr>
          <a:xfrm>
            <a:off x="922655" y="4813942"/>
            <a:ext cx="9144000" cy="1415764"/>
          </a:xfrm>
          <a:prstGeom prst="rect">
            <a:avLst/>
          </a:prstGeom>
        </p:spPr>
        <p:txBody>
          <a:bodyPr anchor="t" anchorCtr="0">
            <a:noAutofit/>
          </a:bodyPr>
          <a:lstStyle>
            <a:lvl1pPr marL="0" indent="0" algn="l">
              <a:buFontTx/>
              <a:buNone/>
              <a:defRPr sz="44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16" name="Text Placeholder 76">
            <a:extLst>
              <a:ext uri="{FF2B5EF4-FFF2-40B4-BE49-F238E27FC236}">
                <a16:creationId xmlns:a16="http://schemas.microsoft.com/office/drawing/2014/main" id="{E059DE55-23FB-40D6-B25C-2019A3DA5127}"/>
              </a:ext>
            </a:extLst>
          </p:cNvPr>
          <p:cNvSpPr>
            <a:spLocks noGrp="1"/>
          </p:cNvSpPr>
          <p:nvPr>
            <p:ph type="body" sz="quarter" idx="158" hasCustomPrompt="1"/>
          </p:nvPr>
        </p:nvSpPr>
        <p:spPr>
          <a:xfrm>
            <a:off x="922655" y="6295122"/>
            <a:ext cx="9144000" cy="1415764"/>
          </a:xfrm>
          <a:prstGeom prst="rect">
            <a:avLst/>
          </a:prstGeom>
        </p:spPr>
        <p:txBody>
          <a:bodyPr anchor="t" anchorCtr="0">
            <a:noAutofit/>
          </a:bodyPr>
          <a:lstStyle>
            <a:lvl1pPr marL="0" indent="0" algn="l">
              <a:buFontTx/>
              <a:buNone/>
              <a:defRPr sz="36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24" name="Text Placeholder 5">
            <a:extLst>
              <a:ext uri="{FF2B5EF4-FFF2-40B4-BE49-F238E27FC236}">
                <a16:creationId xmlns:a16="http://schemas.microsoft.com/office/drawing/2014/main" id="{0497EC54-FB74-484D-9FCA-D9C6FC1CA62A}"/>
              </a:ext>
            </a:extLst>
          </p:cNvPr>
          <p:cNvSpPr>
            <a:spLocks noGrp="1"/>
          </p:cNvSpPr>
          <p:nvPr>
            <p:ph type="body" sz="quarter" idx="163" hasCustomPrompt="1"/>
          </p:nvPr>
        </p:nvSpPr>
        <p:spPr>
          <a:xfrm>
            <a:off x="33874364" y="1980769"/>
            <a:ext cx="9144000" cy="800211"/>
          </a:xfrm>
          <a:prstGeom prst="rect">
            <a:avLst/>
          </a:prstGeom>
          <a:noFill/>
        </p:spPr>
        <p:txBody>
          <a:bodyPr wrap="square" lIns="91436" tIns="91436" rIns="91436" bIns="91436" anchor="ctr" anchorCtr="0">
            <a:spAutoFit/>
          </a:bodyPr>
          <a:lstStyle>
            <a:lvl1pPr marL="0" indent="0" algn="l">
              <a:buNone/>
              <a:defRPr sz="4000" b="1" u="sng" baseline="0">
                <a:solidFill>
                  <a:schemeClr val="accent6"/>
                </a:solidFill>
              </a:defRPr>
            </a:lvl1pPr>
          </a:lstStyle>
          <a:p>
            <a:pPr lvl="0"/>
            <a:r>
              <a:rPr lang="en-US" dirty="0"/>
              <a:t>(click to edit) RESULTS</a:t>
            </a:r>
          </a:p>
        </p:txBody>
      </p:sp>
      <p:sp>
        <p:nvSpPr>
          <p:cNvPr id="35" name="Text Placeholder 3">
            <a:extLst>
              <a:ext uri="{FF2B5EF4-FFF2-40B4-BE49-F238E27FC236}">
                <a16:creationId xmlns:a16="http://schemas.microsoft.com/office/drawing/2014/main" id="{0F431FB4-C853-4F1D-9F6B-229CD8B0B7C0}"/>
              </a:ext>
            </a:extLst>
          </p:cNvPr>
          <p:cNvSpPr>
            <a:spLocks noGrp="1"/>
          </p:cNvSpPr>
          <p:nvPr>
            <p:ph type="body" sz="quarter" idx="164" hasCustomPrompt="1"/>
          </p:nvPr>
        </p:nvSpPr>
        <p:spPr>
          <a:xfrm>
            <a:off x="33874364" y="2881932"/>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Add Tables and Figures in this section.</a:t>
            </a:r>
          </a:p>
        </p:txBody>
      </p:sp>
      <p:sp>
        <p:nvSpPr>
          <p:cNvPr id="17" name="Text Placeholder 76">
            <a:extLst>
              <a:ext uri="{FF2B5EF4-FFF2-40B4-BE49-F238E27FC236}">
                <a16:creationId xmlns:a16="http://schemas.microsoft.com/office/drawing/2014/main" id="{867839B7-9592-41DD-AC2B-1D13362B9CEB}"/>
              </a:ext>
            </a:extLst>
          </p:cNvPr>
          <p:cNvSpPr>
            <a:spLocks noGrp="1"/>
          </p:cNvSpPr>
          <p:nvPr>
            <p:ph type="body" sz="quarter" idx="156" hasCustomPrompt="1"/>
          </p:nvPr>
        </p:nvSpPr>
        <p:spPr>
          <a:xfrm>
            <a:off x="922655" y="1925893"/>
            <a:ext cx="9144001" cy="2787107"/>
          </a:xfrm>
          <a:prstGeom prst="rect">
            <a:avLst/>
          </a:prstGeom>
        </p:spPr>
        <p:txBody>
          <a:bodyPr anchor="t" anchorCtr="0">
            <a:noAutofit/>
          </a:bodyPr>
          <a:lstStyle>
            <a:lvl1pPr marL="0" indent="0" algn="l">
              <a:buFontTx/>
              <a:buNone/>
              <a:defRPr sz="66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Poster Title</a:t>
            </a:r>
          </a:p>
        </p:txBody>
      </p:sp>
    </p:spTree>
  </p:cSld>
  <p:clrMapOvr>
    <a:masterClrMapping/>
  </p:clrMapOvr>
  <p:extLst>
    <p:ext uri="{DCECCB84-F9BA-43D5-87BE-67443E8EF086}">
      <p15:sldGuideLst xmlns:p15="http://schemas.microsoft.com/office/powerpoint/2012/main">
        <p15:guide id="2" pos="6336" userDrawn="1">
          <p15:clr>
            <a:srgbClr val="FBAE40"/>
          </p15:clr>
        </p15:guide>
        <p15:guide id="3" pos="21312" userDrawn="1">
          <p15:clr>
            <a:srgbClr val="FBAE40"/>
          </p15:clr>
        </p15:guide>
        <p15:guide id="4" pos="20736" userDrawn="1">
          <p15:clr>
            <a:srgbClr val="FBAE40"/>
          </p15:clr>
        </p15:guide>
        <p15:guide id="5" pos="27072" userDrawn="1">
          <p15:clr>
            <a:srgbClr val="FBAE40"/>
          </p15:clr>
        </p15:guide>
        <p15:guide id="6" pos="6912" userDrawn="1">
          <p15:clr>
            <a:srgbClr val="FBAE40"/>
          </p15:clr>
        </p15:guide>
        <p15:guide id="7" pos="576" userDrawn="1">
          <p15:clr>
            <a:srgbClr val="FBAE40"/>
          </p15:clr>
        </p15:guide>
        <p15:guide id="9" orient="horz" pos="1224" userDrawn="1">
          <p15:clr>
            <a:srgbClr val="FBAE40"/>
          </p15:clr>
        </p15:guide>
        <p15:guide id="10" orient="horz" pos="19488"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ne center panel">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922655" y="11437171"/>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 name="Text Placeholder 5"/>
          <p:cNvSpPr>
            <a:spLocks noGrp="1"/>
          </p:cNvSpPr>
          <p:nvPr>
            <p:ph type="body" sz="quarter" idx="11" hasCustomPrompt="1"/>
          </p:nvPr>
        </p:nvSpPr>
        <p:spPr>
          <a:xfrm>
            <a:off x="922655" y="10536019"/>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INTRODUCTION</a:t>
            </a:r>
          </a:p>
        </p:txBody>
      </p:sp>
      <p:sp>
        <p:nvSpPr>
          <p:cNvPr id="20" name="Text Placeholder 5"/>
          <p:cNvSpPr>
            <a:spLocks noGrp="1"/>
          </p:cNvSpPr>
          <p:nvPr>
            <p:ph type="body" sz="quarter" idx="20" hasCustomPrompt="1"/>
          </p:nvPr>
        </p:nvSpPr>
        <p:spPr>
          <a:xfrm>
            <a:off x="922655" y="16651976"/>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OBJECTIVES</a:t>
            </a:r>
          </a:p>
        </p:txBody>
      </p:sp>
      <p:sp>
        <p:nvSpPr>
          <p:cNvPr id="27" name="Text Placeholder 5"/>
          <p:cNvSpPr>
            <a:spLocks noGrp="1"/>
          </p:cNvSpPr>
          <p:nvPr>
            <p:ph type="body" sz="quarter" idx="27" hasCustomPrompt="1"/>
          </p:nvPr>
        </p:nvSpPr>
        <p:spPr>
          <a:xfrm>
            <a:off x="922655" y="23497257"/>
            <a:ext cx="9144000" cy="800211"/>
          </a:xfrm>
          <a:prstGeom prst="rect">
            <a:avLst/>
          </a:prstGeom>
          <a:noFill/>
        </p:spPr>
        <p:txBody>
          <a:bodyPr wrap="square" lIns="91436" tIns="91436" rIns="91436" bIns="91436" anchor="ctr" anchorCtr="0">
            <a:noAutofit/>
          </a:bodyPr>
          <a:lstStyle>
            <a:lvl1pPr marL="0" indent="0" algn="l">
              <a:buNone/>
              <a:defRPr sz="4000" b="1" u="sng" baseline="0">
                <a:solidFill>
                  <a:schemeClr val="accent6"/>
                </a:solidFill>
              </a:defRPr>
            </a:lvl1pPr>
          </a:lstStyle>
          <a:p>
            <a:pPr lvl="0"/>
            <a:r>
              <a:rPr lang="en-US" dirty="0"/>
              <a:t>(click to edit) METHODS</a:t>
            </a:r>
          </a:p>
        </p:txBody>
      </p:sp>
      <p:sp>
        <p:nvSpPr>
          <p:cNvPr id="28" name="Text Placeholder 3"/>
          <p:cNvSpPr>
            <a:spLocks noGrp="1"/>
          </p:cNvSpPr>
          <p:nvPr>
            <p:ph type="body" sz="quarter" idx="28" hasCustomPrompt="1"/>
          </p:nvPr>
        </p:nvSpPr>
        <p:spPr>
          <a:xfrm>
            <a:off x="922655" y="24370271"/>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29" name="Text Placeholder 5"/>
          <p:cNvSpPr>
            <a:spLocks noGrp="1"/>
          </p:cNvSpPr>
          <p:nvPr>
            <p:ph type="body" sz="quarter" idx="29" hasCustomPrompt="1"/>
          </p:nvPr>
        </p:nvSpPr>
        <p:spPr>
          <a:xfrm>
            <a:off x="33832800" y="21054422"/>
            <a:ext cx="9144000" cy="800211"/>
          </a:xfrm>
          <a:prstGeom prst="rect">
            <a:avLst/>
          </a:prstGeom>
          <a:noFill/>
        </p:spPr>
        <p:txBody>
          <a:bodyPr wrap="square" lIns="91436" tIns="91436" rIns="91436" bIns="91436" anchor="ctr" anchorCtr="0">
            <a:spAutoFit/>
          </a:bodyPr>
          <a:lstStyle>
            <a:lvl1pPr marL="0" indent="0" algn="l">
              <a:buNone/>
              <a:defRPr sz="4000" b="1" u="sng" baseline="0">
                <a:solidFill>
                  <a:schemeClr val="accent6"/>
                </a:solidFill>
              </a:defRPr>
            </a:lvl1pPr>
          </a:lstStyle>
          <a:p>
            <a:pPr lvl="0"/>
            <a:r>
              <a:rPr lang="en-US" dirty="0"/>
              <a:t>(click to edit) DISCUSSION</a:t>
            </a:r>
          </a:p>
        </p:txBody>
      </p:sp>
      <p:sp>
        <p:nvSpPr>
          <p:cNvPr id="30" name="Text Placeholder 3"/>
          <p:cNvSpPr>
            <a:spLocks noGrp="1"/>
          </p:cNvSpPr>
          <p:nvPr>
            <p:ph type="body" sz="quarter" idx="30" hasCustomPrompt="1"/>
          </p:nvPr>
        </p:nvSpPr>
        <p:spPr>
          <a:xfrm>
            <a:off x="33832800" y="21943081"/>
            <a:ext cx="9144000" cy="954085"/>
          </a:xfrm>
          <a:prstGeom prst="rect">
            <a:avLst/>
          </a:prstGeom>
        </p:spPr>
        <p:txBody>
          <a:bodyPr wrap="square" lIns="228589" tIns="228589" rIns="228589" bIns="228589">
            <a:sp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60" name="Text Placeholder 3"/>
          <p:cNvSpPr>
            <a:spLocks noGrp="1"/>
          </p:cNvSpPr>
          <p:nvPr>
            <p:ph type="body" sz="quarter" idx="96" hasCustomPrompt="1"/>
          </p:nvPr>
        </p:nvSpPr>
        <p:spPr>
          <a:xfrm>
            <a:off x="922655" y="17487478"/>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Type in or paste your text here</a:t>
            </a:r>
          </a:p>
        </p:txBody>
      </p:sp>
      <p:sp>
        <p:nvSpPr>
          <p:cNvPr id="19" name="Text Placeholder 76">
            <a:extLst>
              <a:ext uri="{FF2B5EF4-FFF2-40B4-BE49-F238E27FC236}">
                <a16:creationId xmlns:a16="http://schemas.microsoft.com/office/drawing/2014/main" id="{39341BEA-C18B-D84F-BDF6-0D7ACC1C6D4D}"/>
              </a:ext>
            </a:extLst>
          </p:cNvPr>
          <p:cNvSpPr>
            <a:spLocks noGrp="1"/>
          </p:cNvSpPr>
          <p:nvPr>
            <p:ph type="body" sz="quarter" idx="154" hasCustomPrompt="1"/>
          </p:nvPr>
        </p:nvSpPr>
        <p:spPr>
          <a:xfrm>
            <a:off x="12801600" y="3623071"/>
            <a:ext cx="17415164" cy="10310515"/>
          </a:xfrm>
          <a:prstGeom prst="rect">
            <a:avLst/>
          </a:prstGeom>
        </p:spPr>
        <p:txBody>
          <a:bodyPr wrap="square" anchor="t" anchorCtr="0">
            <a:spAutoFit/>
          </a:bodyPr>
          <a:lstStyle>
            <a:lvl1pPr marL="0" indent="0" algn="l">
              <a:buFontTx/>
              <a:buNone/>
              <a:defRPr sz="16600" b="1">
                <a:solidFill>
                  <a:schemeClr val="bg1"/>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main finding and bold the important words. </a:t>
            </a:r>
          </a:p>
        </p:txBody>
      </p:sp>
      <p:sp>
        <p:nvSpPr>
          <p:cNvPr id="3" name="Picture Placeholder 2">
            <a:extLst>
              <a:ext uri="{FF2B5EF4-FFF2-40B4-BE49-F238E27FC236}">
                <a16:creationId xmlns:a16="http://schemas.microsoft.com/office/drawing/2014/main" id="{2820FECF-07FB-3A41-BC12-56DDFB07BC68}"/>
              </a:ext>
            </a:extLst>
          </p:cNvPr>
          <p:cNvSpPr>
            <a:spLocks noGrp="1"/>
          </p:cNvSpPr>
          <p:nvPr>
            <p:ph type="pic" sz="quarter" idx="155" hasCustomPrompt="1"/>
          </p:nvPr>
        </p:nvSpPr>
        <p:spPr>
          <a:xfrm>
            <a:off x="21945600" y="22596764"/>
            <a:ext cx="8229600" cy="8229600"/>
          </a:xfrm>
          <a:prstGeom prst="rect">
            <a:avLst/>
          </a:prstGeom>
        </p:spPr>
        <p:txBody>
          <a:bodyPr anchor="ctr" anchorCtr="0"/>
          <a:lstStyle>
            <a:lvl1pPr marL="0" indent="0" algn="ctr">
              <a:buNone/>
              <a:defRPr sz="8800">
                <a:solidFill>
                  <a:schemeClr val="accent4"/>
                </a:solidFill>
              </a:defRPr>
            </a:lvl1pPr>
          </a:lstStyle>
          <a:p>
            <a:r>
              <a:rPr lang="en-US" dirty="0"/>
              <a:t>CLICK TO ADD</a:t>
            </a:r>
            <a:br>
              <a:rPr lang="en-US" dirty="0"/>
            </a:br>
            <a:r>
              <a:rPr lang="en-US" dirty="0"/>
              <a:t>QR CODE</a:t>
            </a:r>
          </a:p>
        </p:txBody>
      </p:sp>
      <p:sp>
        <p:nvSpPr>
          <p:cNvPr id="33" name="Text Placeholder 76">
            <a:extLst>
              <a:ext uri="{FF2B5EF4-FFF2-40B4-BE49-F238E27FC236}">
                <a16:creationId xmlns:a16="http://schemas.microsoft.com/office/drawing/2014/main" id="{C3EDF8A5-5EC9-9F46-AD02-0DD438ABACEB}"/>
              </a:ext>
            </a:extLst>
          </p:cNvPr>
          <p:cNvSpPr>
            <a:spLocks noGrp="1"/>
          </p:cNvSpPr>
          <p:nvPr>
            <p:ph type="body" sz="quarter" idx="157" hasCustomPrompt="1"/>
          </p:nvPr>
        </p:nvSpPr>
        <p:spPr>
          <a:xfrm>
            <a:off x="922655" y="4813942"/>
            <a:ext cx="9144000" cy="1415764"/>
          </a:xfrm>
          <a:prstGeom prst="rect">
            <a:avLst/>
          </a:prstGeom>
        </p:spPr>
        <p:txBody>
          <a:bodyPr anchor="t" anchorCtr="0">
            <a:noAutofit/>
          </a:bodyPr>
          <a:lstStyle>
            <a:lvl1pPr marL="0" indent="0" algn="l">
              <a:buFontTx/>
              <a:buNone/>
              <a:defRPr sz="44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Authors</a:t>
            </a:r>
          </a:p>
        </p:txBody>
      </p:sp>
      <p:sp>
        <p:nvSpPr>
          <p:cNvPr id="16" name="Text Placeholder 76">
            <a:extLst>
              <a:ext uri="{FF2B5EF4-FFF2-40B4-BE49-F238E27FC236}">
                <a16:creationId xmlns:a16="http://schemas.microsoft.com/office/drawing/2014/main" id="{E059DE55-23FB-40D6-B25C-2019A3DA5127}"/>
              </a:ext>
            </a:extLst>
          </p:cNvPr>
          <p:cNvSpPr>
            <a:spLocks noGrp="1"/>
          </p:cNvSpPr>
          <p:nvPr>
            <p:ph type="body" sz="quarter" idx="158" hasCustomPrompt="1"/>
          </p:nvPr>
        </p:nvSpPr>
        <p:spPr>
          <a:xfrm>
            <a:off x="922655" y="6295122"/>
            <a:ext cx="9144000" cy="1415764"/>
          </a:xfrm>
          <a:prstGeom prst="rect">
            <a:avLst/>
          </a:prstGeom>
        </p:spPr>
        <p:txBody>
          <a:bodyPr anchor="t" anchorCtr="0">
            <a:noAutofit/>
          </a:bodyPr>
          <a:lstStyle>
            <a:lvl1pPr marL="0" indent="0" algn="l">
              <a:buFontTx/>
              <a:buNone/>
              <a:defRPr sz="36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Affiliations</a:t>
            </a:r>
          </a:p>
        </p:txBody>
      </p:sp>
      <p:sp>
        <p:nvSpPr>
          <p:cNvPr id="24" name="Text Placeholder 5">
            <a:extLst>
              <a:ext uri="{FF2B5EF4-FFF2-40B4-BE49-F238E27FC236}">
                <a16:creationId xmlns:a16="http://schemas.microsoft.com/office/drawing/2014/main" id="{0497EC54-FB74-484D-9FCA-D9C6FC1CA62A}"/>
              </a:ext>
            </a:extLst>
          </p:cNvPr>
          <p:cNvSpPr>
            <a:spLocks noGrp="1"/>
          </p:cNvSpPr>
          <p:nvPr>
            <p:ph type="body" sz="quarter" idx="163" hasCustomPrompt="1"/>
          </p:nvPr>
        </p:nvSpPr>
        <p:spPr>
          <a:xfrm>
            <a:off x="33874364" y="1980769"/>
            <a:ext cx="9144000" cy="800211"/>
          </a:xfrm>
          <a:prstGeom prst="rect">
            <a:avLst/>
          </a:prstGeom>
          <a:noFill/>
        </p:spPr>
        <p:txBody>
          <a:bodyPr wrap="square" lIns="91436" tIns="91436" rIns="91436" bIns="91436" anchor="ctr" anchorCtr="0">
            <a:spAutoFit/>
          </a:bodyPr>
          <a:lstStyle>
            <a:lvl1pPr marL="0" indent="0" algn="l">
              <a:buNone/>
              <a:defRPr sz="4000" b="1" u="sng" baseline="0">
                <a:solidFill>
                  <a:schemeClr val="accent6"/>
                </a:solidFill>
              </a:defRPr>
            </a:lvl1pPr>
          </a:lstStyle>
          <a:p>
            <a:pPr lvl="0"/>
            <a:r>
              <a:rPr lang="en-US" dirty="0"/>
              <a:t>(click to edit) RESULTS</a:t>
            </a:r>
          </a:p>
        </p:txBody>
      </p:sp>
      <p:sp>
        <p:nvSpPr>
          <p:cNvPr id="35" name="Text Placeholder 3">
            <a:extLst>
              <a:ext uri="{FF2B5EF4-FFF2-40B4-BE49-F238E27FC236}">
                <a16:creationId xmlns:a16="http://schemas.microsoft.com/office/drawing/2014/main" id="{0F431FB4-C853-4F1D-9F6B-229CD8B0B7C0}"/>
              </a:ext>
            </a:extLst>
          </p:cNvPr>
          <p:cNvSpPr>
            <a:spLocks noGrp="1"/>
          </p:cNvSpPr>
          <p:nvPr>
            <p:ph type="body" sz="quarter" idx="164" hasCustomPrompt="1"/>
          </p:nvPr>
        </p:nvSpPr>
        <p:spPr>
          <a:xfrm>
            <a:off x="33874364" y="2881932"/>
            <a:ext cx="9144000" cy="954085"/>
          </a:xfrm>
          <a:prstGeom prst="rect">
            <a:avLst/>
          </a:prstGeom>
        </p:spPr>
        <p:txBody>
          <a:bodyPr wrap="square" lIns="228589" tIns="228589" rIns="228589" bIns="228589">
            <a:noAutofit/>
          </a:bodyPr>
          <a:lstStyle>
            <a:lvl1pPr marL="0" indent="0">
              <a:buNone/>
              <a:defRPr sz="3200">
                <a:solidFill>
                  <a:schemeClr val="tx2"/>
                </a:solidFill>
                <a:latin typeface="Calibri" panose="020F0502020204030204" pitchFamily="34" charset="0"/>
                <a:cs typeface="Calibri" panose="020F0502020204030204" pitchFamily="34" charset="0"/>
              </a:defRPr>
            </a:lvl1pPr>
            <a:lvl2pPr marL="1485825" indent="-571471">
              <a:defRPr sz="2500">
                <a:latin typeface="Trebuchet MS" pitchFamily="34" charset="0"/>
              </a:defRPr>
            </a:lvl2pPr>
            <a:lvl3pPr marL="2057297" indent="-571471">
              <a:defRPr sz="2500">
                <a:latin typeface="Trebuchet MS" pitchFamily="34" charset="0"/>
              </a:defRPr>
            </a:lvl3pPr>
            <a:lvl4pPr marL="2685916" indent="-628619">
              <a:defRPr sz="2500">
                <a:latin typeface="Trebuchet MS" pitchFamily="34" charset="0"/>
              </a:defRPr>
            </a:lvl4pPr>
            <a:lvl5pPr marL="3143093" indent="-457177">
              <a:defRPr sz="2500">
                <a:latin typeface="Trebuchet MS" pitchFamily="34" charset="0"/>
              </a:defRPr>
            </a:lvl5pPr>
          </a:lstStyle>
          <a:p>
            <a:pPr lvl="0"/>
            <a:r>
              <a:rPr lang="en-US" dirty="0"/>
              <a:t>Add Tables and Figures in this section.</a:t>
            </a:r>
          </a:p>
        </p:txBody>
      </p:sp>
      <p:sp>
        <p:nvSpPr>
          <p:cNvPr id="17" name="Text Placeholder 76">
            <a:extLst>
              <a:ext uri="{FF2B5EF4-FFF2-40B4-BE49-F238E27FC236}">
                <a16:creationId xmlns:a16="http://schemas.microsoft.com/office/drawing/2014/main" id="{867839B7-9592-41DD-AC2B-1D13362B9CEB}"/>
              </a:ext>
            </a:extLst>
          </p:cNvPr>
          <p:cNvSpPr>
            <a:spLocks noGrp="1"/>
          </p:cNvSpPr>
          <p:nvPr>
            <p:ph type="body" sz="quarter" idx="156" hasCustomPrompt="1"/>
          </p:nvPr>
        </p:nvSpPr>
        <p:spPr>
          <a:xfrm>
            <a:off x="922655" y="1925893"/>
            <a:ext cx="9144001" cy="2787107"/>
          </a:xfrm>
          <a:prstGeom prst="rect">
            <a:avLst/>
          </a:prstGeom>
        </p:spPr>
        <p:txBody>
          <a:bodyPr anchor="t" anchorCtr="0">
            <a:noAutofit/>
          </a:bodyPr>
          <a:lstStyle>
            <a:lvl1pPr marL="0" indent="0" algn="l">
              <a:buFontTx/>
              <a:buNone/>
              <a:defRPr sz="6600" b="1">
                <a:solidFill>
                  <a:schemeClr val="tx2"/>
                </a:solidFill>
                <a:latin typeface="+mj-lt"/>
              </a:defRPr>
            </a:lvl1pPr>
            <a:lvl2pPr>
              <a:buFontTx/>
              <a:buNone/>
              <a:defRPr sz="7200"/>
            </a:lvl2pPr>
            <a:lvl3pPr>
              <a:buFontTx/>
              <a:buNone/>
              <a:defRPr sz="7200"/>
            </a:lvl3pPr>
            <a:lvl4pPr>
              <a:buFontTx/>
              <a:buNone/>
              <a:defRPr sz="7200"/>
            </a:lvl4pPr>
            <a:lvl5pPr>
              <a:buFontTx/>
              <a:buNone/>
              <a:defRPr sz="7200"/>
            </a:lvl5pPr>
          </a:lstStyle>
          <a:p>
            <a:pPr lvl="0"/>
            <a:r>
              <a:rPr lang="en-US" dirty="0"/>
              <a:t>Click here to add Poster Title</a:t>
            </a:r>
          </a:p>
        </p:txBody>
      </p:sp>
    </p:spTree>
    <p:extLst>
      <p:ext uri="{BB962C8B-B14F-4D97-AF65-F5344CB8AC3E}">
        <p14:creationId xmlns:p14="http://schemas.microsoft.com/office/powerpoint/2010/main" val="1424487920"/>
      </p:ext>
    </p:extLst>
  </p:cSld>
  <p:clrMapOvr>
    <a:masterClrMapping/>
  </p:clrMapOvr>
  <p:extLst>
    <p:ext uri="{DCECCB84-F9BA-43D5-87BE-67443E8EF086}">
      <p15:sldGuideLst xmlns:p15="http://schemas.microsoft.com/office/powerpoint/2012/main">
        <p15:guide id="2" pos="6336">
          <p15:clr>
            <a:srgbClr val="FBAE40"/>
          </p15:clr>
        </p15:guide>
        <p15:guide id="3" pos="21312">
          <p15:clr>
            <a:srgbClr val="FBAE40"/>
          </p15:clr>
        </p15:guide>
        <p15:guide id="4" pos="20736">
          <p15:clr>
            <a:srgbClr val="FBAE40"/>
          </p15:clr>
        </p15:guide>
        <p15:guide id="5" pos="27072">
          <p15:clr>
            <a:srgbClr val="FBAE40"/>
          </p15:clr>
        </p15:guide>
        <p15:guide id="6" pos="6912">
          <p15:clr>
            <a:srgbClr val="FBAE40"/>
          </p15:clr>
        </p15:guide>
        <p15:guide id="7" pos="576">
          <p15:clr>
            <a:srgbClr val="FBAE40"/>
          </p15:clr>
        </p15:guide>
        <p15:guide id="9" orient="horz" pos="1224">
          <p15:clr>
            <a:srgbClr val="FBAE40"/>
          </p15:clr>
        </p15:guide>
        <p15:guide id="10" orient="horz" pos="1948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F896691F-3283-DE4D-A262-B7A29B5D85DD}"/>
              </a:ext>
            </a:extLst>
          </p:cNvPr>
          <p:cNvSpPr/>
          <p:nvPr userDrawn="1"/>
        </p:nvSpPr>
        <p:spPr>
          <a:xfrm>
            <a:off x="0" y="-4325"/>
            <a:ext cx="43891200" cy="32973465"/>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14"/>
          <p:cNvSpPr txBox="1">
            <a:spLocks noChangeArrowheads="1"/>
          </p:cNvSpPr>
          <p:nvPr/>
        </p:nvSpPr>
        <p:spPr bwMode="auto">
          <a:xfrm>
            <a:off x="1567305" y="32390910"/>
            <a:ext cx="2514600" cy="336819"/>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sp>
        <p:nvSpPr>
          <p:cNvPr id="33" name="Rectangle 32">
            <a:extLst>
              <a:ext uri="{FF2B5EF4-FFF2-40B4-BE49-F238E27FC236}">
                <a16:creationId xmlns:a16="http://schemas.microsoft.com/office/drawing/2014/main" id="{8B239566-0032-594E-87CC-F52C9841D2C1}"/>
              </a:ext>
            </a:extLst>
          </p:cNvPr>
          <p:cNvSpPr/>
          <p:nvPr userDrawn="1"/>
        </p:nvSpPr>
        <p:spPr>
          <a:xfrm>
            <a:off x="0" y="31902376"/>
            <a:ext cx="43891200" cy="102863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85F28D0-47AE-074E-8801-CCC11808041B}"/>
              </a:ext>
            </a:extLst>
          </p:cNvPr>
          <p:cNvSpPr/>
          <p:nvPr userDrawn="1"/>
        </p:nvSpPr>
        <p:spPr>
          <a:xfrm>
            <a:off x="0" y="-4324"/>
            <a:ext cx="43891200" cy="102863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EE937E76-4906-974E-BFC4-59D3C8CF049E}"/>
              </a:ext>
            </a:extLst>
          </p:cNvPr>
          <p:cNvSpPr/>
          <p:nvPr userDrawn="1"/>
        </p:nvSpPr>
        <p:spPr>
          <a:xfrm>
            <a:off x="10972800" y="-4324"/>
            <a:ext cx="21945600" cy="32918400"/>
          </a:xfrm>
          <a:prstGeom prst="roundRect">
            <a:avLst>
              <a:gd name="adj" fmla="val 67"/>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78"/>
          </a:p>
        </p:txBody>
      </p:sp>
      <p:sp>
        <p:nvSpPr>
          <p:cNvPr id="40" name="Text Box 14">
            <a:extLst>
              <a:ext uri="{FF2B5EF4-FFF2-40B4-BE49-F238E27FC236}">
                <a16:creationId xmlns:a16="http://schemas.microsoft.com/office/drawing/2014/main" id="{C3373478-AEF9-754C-ABC7-23EC1B52CE0C}"/>
              </a:ext>
            </a:extLst>
          </p:cNvPr>
          <p:cNvSpPr txBox="1">
            <a:spLocks noChangeArrowheads="1"/>
          </p:cNvSpPr>
          <p:nvPr userDrawn="1"/>
        </p:nvSpPr>
        <p:spPr bwMode="auto">
          <a:xfrm>
            <a:off x="700676" y="32061839"/>
            <a:ext cx="8291482" cy="653921"/>
          </a:xfrm>
          <a:prstGeom prst="rect">
            <a:avLst/>
          </a:prstGeom>
          <a:noFill/>
          <a:ln w="9525">
            <a:noFill/>
            <a:miter lim="800000"/>
            <a:headEnd/>
            <a:tailEnd/>
          </a:ln>
          <a:effectLst/>
        </p:spPr>
        <p:txBody>
          <a:bodyPr wrap="square" lIns="259594" tIns="129774" rIns="259594" bIns="129774">
            <a:spAutoFit/>
          </a:bodyPr>
          <a:lstStyle/>
          <a:p>
            <a:pPr eaLnBrk="0" hangingPunct="0">
              <a:lnSpc>
                <a:spcPts val="772"/>
              </a:lnSpc>
              <a:spcBef>
                <a:spcPct val="50000"/>
              </a:spcBef>
              <a:defRPr/>
            </a:pPr>
            <a:r>
              <a:rPr lang="en-US" sz="1050" b="1" dirty="0">
                <a:solidFill>
                  <a:schemeClr val="bg1">
                    <a:lumMod val="50000"/>
                  </a:schemeClr>
                </a:solidFill>
                <a:latin typeface="Arial" charset="0"/>
              </a:rPr>
              <a:t>RESEARCH POSTER PRESENTATION TEMPLATE © 2019</a:t>
            </a:r>
          </a:p>
          <a:p>
            <a:pPr eaLnBrk="0" hangingPunct="0">
              <a:lnSpc>
                <a:spcPts val="772"/>
              </a:lnSpc>
              <a:spcBef>
                <a:spcPct val="50000"/>
              </a:spcBef>
              <a:defRPr/>
            </a:pPr>
            <a:r>
              <a:rPr lang="en-US" sz="2000" b="1" dirty="0">
                <a:solidFill>
                  <a:schemeClr val="bg1">
                    <a:lumMod val="50000"/>
                  </a:schemeClr>
                </a:solidFill>
                <a:latin typeface="Arial" charset="0"/>
              </a:rPr>
              <a:t>www.PosterPresentations.com</a:t>
            </a:r>
          </a:p>
        </p:txBody>
      </p:sp>
      <p:graphicFrame>
        <p:nvGraphicFramePr>
          <p:cNvPr id="60" name="Table 59">
            <a:extLst>
              <a:ext uri="{FF2B5EF4-FFF2-40B4-BE49-F238E27FC236}">
                <a16:creationId xmlns:a16="http://schemas.microsoft.com/office/drawing/2014/main" id="{C7BA96D5-2156-2D45-9020-DE8BBB03796F}"/>
              </a:ext>
            </a:extLst>
          </p:cNvPr>
          <p:cNvGraphicFramePr>
            <a:graphicFrameLocks noGrp="1"/>
          </p:cNvGraphicFramePr>
          <p:nvPr userDrawn="1">
            <p:extLst>
              <p:ext uri="{D42A27DB-BD31-4B8C-83A1-F6EECF244321}">
                <p14:modId xmlns:p14="http://schemas.microsoft.com/office/powerpoint/2010/main" val="677551763"/>
              </p:ext>
            </p:extLst>
          </p:nvPr>
        </p:nvGraphicFramePr>
        <p:xfrm>
          <a:off x="-10611120" y="14098"/>
          <a:ext cx="9776869" cy="32679220"/>
        </p:xfrm>
        <a:graphic>
          <a:graphicData uri="http://schemas.openxmlformats.org/drawingml/2006/table">
            <a:tbl>
              <a:tblPr firstRow="1" bandRow="1">
                <a:tableStyleId>{5C22544A-7EE6-4342-B048-85BDC9FD1C3A}</a:tableStyleId>
              </a:tblPr>
              <a:tblGrid>
                <a:gridCol w="4192245">
                  <a:extLst>
                    <a:ext uri="{9D8B030D-6E8A-4147-A177-3AD203B41FA5}">
                      <a16:colId xmlns:a16="http://schemas.microsoft.com/office/drawing/2014/main" val="20000"/>
                    </a:ext>
                  </a:extLst>
                </a:gridCol>
                <a:gridCol w="5584624">
                  <a:extLst>
                    <a:ext uri="{9D8B030D-6E8A-4147-A177-3AD203B41FA5}">
                      <a16:colId xmlns:a16="http://schemas.microsoft.com/office/drawing/2014/main" val="20001"/>
                    </a:ext>
                  </a:extLst>
                </a:gridCol>
              </a:tblGrid>
              <a:tr h="1329113">
                <a:tc gridSpan="2">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3600" b="0" spc="600" dirty="0">
                          <a:solidFill>
                            <a:srgbClr val="1F3A4E"/>
                          </a:solidFill>
                          <a:latin typeface="Arial Black" panose="020B0A04020102020204" pitchFamily="34" charset="0"/>
                        </a:rPr>
                        <a:t>QUICK START GUIDE</a:t>
                      </a:r>
                      <a:br>
                        <a:rPr lang="en-US" sz="3600" b="0" spc="600" dirty="0">
                          <a:solidFill>
                            <a:srgbClr val="1F3A4E"/>
                          </a:solidFill>
                          <a:latin typeface="Arial Black" panose="020B0A04020102020204" pitchFamily="34" charset="0"/>
                        </a:rPr>
                      </a:br>
                      <a:r>
                        <a:rPr lang="en-US" sz="2800" b="1" spc="0" dirty="0">
                          <a:solidFill>
                            <a:srgbClr val="FF0000"/>
                          </a:solidFill>
                          <a:latin typeface="Trebuchet MS" pitchFamily="34" charset="0"/>
                        </a:rPr>
                        <a:t>(THIS SIDEBAR WILL NOT PRINT)</a:t>
                      </a:r>
                      <a:endParaRPr lang="en-US" sz="36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a16="http://schemas.microsoft.com/office/drawing/2014/main" val="10000"/>
                  </a:ext>
                </a:extLst>
              </a:tr>
              <a:tr h="4206624">
                <a:tc gridSpan="2">
                  <a:txBody>
                    <a:bodyPr/>
                    <a:lstStyle/>
                    <a:p>
                      <a:pPr defTabSz="3765639"/>
                      <a:r>
                        <a:rPr lang="en-US" sz="2000" i="0" dirty="0">
                          <a:solidFill>
                            <a:srgbClr val="D9D9D9"/>
                          </a:solidFill>
                          <a:latin typeface="Arial"/>
                          <a:cs typeface="Arial"/>
                        </a:rPr>
                        <a:t>This PowerPoint template produces a </a:t>
                      </a:r>
                      <a:r>
                        <a:rPr lang="en-US" sz="2000" i="0" dirty="0">
                          <a:solidFill>
                            <a:srgbClr val="FFC000"/>
                          </a:solidFill>
                          <a:latin typeface="Arial"/>
                          <a:cs typeface="Arial"/>
                        </a:rPr>
                        <a:t>36"x48" </a:t>
                      </a:r>
                      <a:r>
                        <a:rPr lang="en-US" sz="2000" i="0" dirty="0">
                          <a:solidFill>
                            <a:srgbClr val="D9D9D9"/>
                          </a:solidFill>
                          <a:latin typeface="Arial"/>
                          <a:cs typeface="Arial"/>
                        </a:rPr>
                        <a:t>presentation poster. You can use it to create your research poster by placing your title, subtitle, text, tables, charts and photos. </a:t>
                      </a:r>
                    </a:p>
                    <a:p>
                      <a:pPr defTabSz="3765639"/>
                      <a:endParaRPr lang="en-US" sz="2000" i="0" dirty="0">
                        <a:solidFill>
                          <a:srgbClr val="D9D9D9"/>
                        </a:solidFill>
                        <a:latin typeface="Arial"/>
                        <a:cs typeface="Arial"/>
                      </a:endParaRPr>
                    </a:p>
                    <a:p>
                      <a:pPr defTabSz="3765639"/>
                      <a:r>
                        <a:rPr lang="en-US" sz="2000" i="0" dirty="0">
                          <a:solidFill>
                            <a:srgbClr val="D9D9D9"/>
                          </a:solidFill>
                          <a:latin typeface="Arial"/>
                          <a:cs typeface="Arial"/>
                        </a:rPr>
                        <a:t>We provide a series of online tutorials that will guide you through the poster design process and answer your poster production questions. For complete template tutorials, go online to </a:t>
                      </a:r>
                      <a:r>
                        <a:rPr lang="en-US" sz="2000" i="0" dirty="0" err="1">
                          <a:solidFill>
                            <a:srgbClr val="FFC000"/>
                          </a:solidFill>
                          <a:latin typeface="Arial"/>
                          <a:cs typeface="Arial"/>
                        </a:rPr>
                        <a:t>PosterPresentations.com</a:t>
                      </a:r>
                      <a:r>
                        <a:rPr lang="en-US" sz="2000" i="0" dirty="0">
                          <a:solidFill>
                            <a:srgbClr val="D9D9D9"/>
                          </a:solidFill>
                          <a:latin typeface="Arial"/>
                          <a:cs typeface="Arial"/>
                        </a:rPr>
                        <a:t> and click on the  </a:t>
                      </a:r>
                      <a:r>
                        <a:rPr lang="en-US" sz="2000" i="0" dirty="0">
                          <a:solidFill>
                            <a:srgbClr val="FFC000"/>
                          </a:solidFill>
                          <a:latin typeface="Arial"/>
                          <a:cs typeface="Arial"/>
                        </a:rPr>
                        <a:t>HELP DESK</a:t>
                      </a:r>
                      <a:r>
                        <a:rPr lang="en-US" sz="2000" i="0" baseline="0" dirty="0">
                          <a:solidFill>
                            <a:srgbClr val="D9D9D9"/>
                          </a:solidFill>
                          <a:latin typeface="Arial"/>
                          <a:cs typeface="Arial"/>
                        </a:rPr>
                        <a:t> </a:t>
                      </a:r>
                      <a:r>
                        <a:rPr lang="en-US" sz="2000" i="0" dirty="0">
                          <a:solidFill>
                            <a:srgbClr val="D9D9D9"/>
                          </a:solidFill>
                          <a:latin typeface="Arial"/>
                          <a:cs typeface="Arial"/>
                        </a:rPr>
                        <a:t>tab.</a:t>
                      </a:r>
                    </a:p>
                    <a:p>
                      <a:pPr defTabSz="3765639"/>
                      <a:endParaRPr lang="en-US" sz="2000" i="0" dirty="0">
                        <a:solidFill>
                          <a:srgbClr val="D9D9D9"/>
                        </a:solidFill>
                        <a:latin typeface="Arial"/>
                        <a:cs typeface="Arial"/>
                      </a:endParaRPr>
                    </a:p>
                    <a:p>
                      <a:pPr defTabSz="3765639"/>
                      <a:r>
                        <a:rPr lang="en-US" sz="2000" i="0" dirty="0">
                          <a:solidFill>
                            <a:srgbClr val="D9D9D9"/>
                          </a:solidFill>
                          <a:latin typeface="Arial"/>
                          <a:cs typeface="Arial"/>
                        </a:rPr>
                        <a:t>To print your poster using our same-day professional printing service, go online to </a:t>
                      </a:r>
                      <a:r>
                        <a:rPr lang="en-US" sz="2000" i="0" dirty="0" err="1">
                          <a:solidFill>
                            <a:srgbClr val="FFC000"/>
                          </a:solidFill>
                          <a:latin typeface="Arial"/>
                          <a:cs typeface="Arial"/>
                        </a:rPr>
                        <a:t>PosterPresentations.com</a:t>
                      </a:r>
                      <a:r>
                        <a:rPr lang="en-US" sz="2000" i="0" dirty="0">
                          <a:solidFill>
                            <a:srgbClr val="D9D9D9"/>
                          </a:solidFill>
                          <a:latin typeface="Arial"/>
                          <a:cs typeface="Arial"/>
                        </a:rPr>
                        <a:t> and click on "</a:t>
                      </a:r>
                      <a:r>
                        <a:rPr lang="en-US" sz="2000" i="0" dirty="0">
                          <a:solidFill>
                            <a:srgbClr val="FFC000"/>
                          </a:solidFill>
                          <a:latin typeface="Arial"/>
                          <a:cs typeface="Arial"/>
                        </a:rPr>
                        <a:t>Order your poster</a:t>
                      </a:r>
                      <a:r>
                        <a:rPr lang="en-US" sz="2000" i="0" dirty="0">
                          <a:solidFill>
                            <a:srgbClr val="D9D9D9"/>
                          </a:solidFill>
                          <a:latin typeface="Arial"/>
                          <a:cs typeface="Arial"/>
                        </a:rPr>
                        <a:t>".</a:t>
                      </a:r>
                      <a:endParaRPr lang="en-US" sz="2000" b="1"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a16="http://schemas.microsoft.com/office/drawing/2014/main" val="677555919"/>
                  </a:ext>
                </a:extLst>
              </a:tr>
              <a:tr h="4572417">
                <a:tc>
                  <a:txBody>
                    <a:bodyPr/>
                    <a:lstStyle/>
                    <a:p>
                      <a:pPr algn="ctr"/>
                      <a:endParaRPr lang="en-US" sz="2000" dirty="0">
                        <a:solidFill>
                          <a:srgbClr val="1F3A4E"/>
                        </a:solidFill>
                      </a:endParaRPr>
                    </a:p>
                    <a:p>
                      <a:pPr algn="ctr"/>
                      <a:endParaRPr lang="en-US" sz="2000" dirty="0">
                        <a:solidFill>
                          <a:srgbClr val="1F3A4E"/>
                        </a:solidFill>
                      </a:endParaRPr>
                    </a:p>
                    <a:p>
                      <a:pPr algn="ctr"/>
                      <a:r>
                        <a:rPr lang="en-US" sz="2000" dirty="0">
                          <a:solidFill>
                            <a:schemeClr val="bg1"/>
                          </a:solidFill>
                          <a:latin typeface="Arial" panose="020B0604020202020204" pitchFamily="34" charset="0"/>
                          <a:cs typeface="Arial" panose="020B0604020202020204" pitchFamily="34" charset="0"/>
                        </a:rPr>
                        <a:t>This is a template for a </a:t>
                      </a:r>
                    </a:p>
                    <a:p>
                      <a:pPr algn="ctr"/>
                      <a:r>
                        <a:rPr lang="en-US" sz="2000" dirty="0">
                          <a:solidFill>
                            <a:schemeClr val="bg1"/>
                          </a:solidFill>
                          <a:latin typeface="Arial" panose="020B0604020202020204" pitchFamily="34" charset="0"/>
                          <a:cs typeface="Arial" panose="020B0604020202020204" pitchFamily="34" charset="0"/>
                        </a:rPr>
                        <a:t>presentation poster</a:t>
                      </a:r>
                      <a:br>
                        <a:rPr lang="en-US" sz="2000" dirty="0">
                          <a:solidFill>
                            <a:schemeClr val="bg1"/>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36 inches tall</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by</a:t>
                      </a:r>
                      <a:br>
                        <a:rPr lang="en-US" sz="3600" b="1" dirty="0">
                          <a:solidFill>
                            <a:srgbClr val="FFC000"/>
                          </a:solidFill>
                          <a:latin typeface="Arial" panose="020B0604020202020204" pitchFamily="34" charset="0"/>
                          <a:cs typeface="Arial" panose="020B0604020202020204" pitchFamily="34" charset="0"/>
                        </a:rPr>
                      </a:br>
                      <a:r>
                        <a:rPr lang="en-US" sz="3600" b="1" dirty="0">
                          <a:solidFill>
                            <a:srgbClr val="FFC000"/>
                          </a:solidFill>
                          <a:latin typeface="Arial" panose="020B0604020202020204" pitchFamily="34" charset="0"/>
                          <a:cs typeface="Arial" panose="020B0604020202020204" pitchFamily="34" charset="0"/>
                        </a:rPr>
                        <a:t>48 inches wide</a:t>
                      </a:r>
                      <a:br>
                        <a:rPr lang="en-US" sz="2000" dirty="0">
                          <a:solidFill>
                            <a:schemeClr val="bg1"/>
                          </a:solidFill>
                          <a:latin typeface="Arial" panose="020B0604020202020204" pitchFamily="34" charset="0"/>
                          <a:cs typeface="Arial" panose="020B0604020202020204" pitchFamily="34" charset="0"/>
                        </a:rPr>
                      </a:br>
                      <a:endParaRPr lang="en-US" sz="20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Important: Check the template size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Before you start working on your poster and to avoid printing problems check that you have downloaded and that you are using the correct size template for your poster presentation.</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This template can also be printed at the following sizes without distortion and without any additional formatting:</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30 tall x 40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42 tall x 56 wide</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48 tall x 64 wide</a:t>
                      </a:r>
                    </a:p>
                  </a:txBody>
                  <a:tcPr marL="182880" marT="137160">
                    <a:solidFill>
                      <a:srgbClr val="010101"/>
                    </a:solidFill>
                  </a:tcPr>
                </a:tc>
                <a:extLst>
                  <a:ext uri="{0D108BD9-81ED-4DB2-BD59-A6C34878D82A}">
                    <a16:rowId xmlns:a16="http://schemas.microsoft.com/office/drawing/2014/main" val="10008"/>
                  </a:ext>
                </a:extLst>
              </a:tr>
              <a:tr h="4288692">
                <a:tc>
                  <a:txBody>
                    <a:bodyPr/>
                    <a:lstStyle/>
                    <a:p>
                      <a:endParaRPr lang="en-US" sz="2000" dirty="0">
                        <a:solidFill>
                          <a:srgbClr val="1F3A4E"/>
                        </a:solidFill>
                      </a:endParaRPr>
                    </a:p>
                  </a:txBody>
                  <a:tcPr>
                    <a:blipFill rotWithShape="1">
                      <a:blip r:embed="rId3"/>
                      <a:stretch>
                        <a:fillRect/>
                      </a:stretch>
                    </a:blipFill>
                  </a:tcPr>
                </a:tc>
                <a:tc>
                  <a:txBody>
                    <a:bodyPr/>
                    <a:lstStyle/>
                    <a:p>
                      <a:pPr algn="l"/>
                      <a:r>
                        <a:rPr lang="en-US" sz="2400" b="1" baseline="0" dirty="0">
                          <a:solidFill>
                            <a:srgbClr val="FFC000"/>
                          </a:solidFill>
                          <a:latin typeface="Arial" panose="020B0604020202020204" pitchFamily="34" charset="0"/>
                          <a:cs typeface="Arial" panose="020B0604020202020204" pitchFamily="34" charset="0"/>
                        </a:rPr>
                        <a:t>How to </a:t>
                      </a:r>
                      <a:r>
                        <a:rPr lang="en-US" sz="4000" b="1" baseline="0" dirty="0">
                          <a:solidFill>
                            <a:srgbClr val="FFC000"/>
                          </a:solidFill>
                          <a:latin typeface="Arial" panose="020B0604020202020204" pitchFamily="34" charset="0"/>
                          <a:cs typeface="Arial" panose="020B0604020202020204" pitchFamily="34" charset="0"/>
                        </a:rPr>
                        <a:t>Zoom in </a:t>
                      </a:r>
                      <a:r>
                        <a:rPr lang="en-US" sz="2400" b="1" baseline="0" dirty="0">
                          <a:solidFill>
                            <a:srgbClr val="FFC000"/>
                          </a:solidFill>
                          <a:latin typeface="Arial" panose="020B0604020202020204" pitchFamily="34" charset="0"/>
                          <a:cs typeface="Arial" panose="020B0604020202020204" pitchFamily="34" charset="0"/>
                        </a:rPr>
                        <a:t>and </a:t>
                      </a:r>
                      <a:r>
                        <a:rPr lang="en-US" sz="1800" b="1" baseline="0" dirty="0">
                          <a:solidFill>
                            <a:srgbClr val="FFC000"/>
                          </a:solidFill>
                          <a:latin typeface="Arial" panose="020B0604020202020204" pitchFamily="34" charset="0"/>
                          <a:cs typeface="Arial" panose="020B0604020202020204" pitchFamily="34" charset="0"/>
                        </a:rPr>
                        <a:t>out</a:t>
                      </a:r>
                      <a:endParaRPr lang="en-US" sz="2400" b="1" baseline="0" dirty="0">
                        <a:solidFill>
                          <a:srgbClr val="FFC000"/>
                        </a:solidFill>
                        <a:latin typeface="Arial" panose="020B0604020202020204" pitchFamily="34" charset="0"/>
                        <a:cs typeface="Arial" panose="020B0604020202020204" pitchFamily="34" charset="0"/>
                      </a:endParaRPr>
                    </a:p>
                    <a:p>
                      <a:pPr algn="l"/>
                      <a:r>
                        <a:rPr lang="en-US" sz="2000" b="0" baseline="0" dirty="0">
                          <a:solidFill>
                            <a:srgbClr val="D9D9D9"/>
                          </a:solidFill>
                          <a:latin typeface="Arial" panose="020B0604020202020204" pitchFamily="34" charset="0"/>
                          <a:cs typeface="Arial" panose="020B0604020202020204" pitchFamily="34" charset="0"/>
                        </a:rPr>
                        <a:t>Use the PowerPoint zoom tool to adjust the screen magnification to view comfortably. PowerPoint provides 2 ways to zoom: </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1. </a:t>
                      </a:r>
                      <a:r>
                        <a:rPr lang="en-US" sz="2000" b="0" baseline="0" dirty="0">
                          <a:solidFill>
                            <a:srgbClr val="D9D9D9"/>
                          </a:solidFill>
                          <a:latin typeface="Arial" panose="020B0604020202020204" pitchFamily="34" charset="0"/>
                          <a:cs typeface="Arial" panose="020B0604020202020204" pitchFamily="34" charset="0"/>
                        </a:rPr>
                        <a:t>On the top menu bar click on the VIEW tab and then click on ZOOM. Choose the zoom percentage that works best for you. </a:t>
                      </a:r>
                      <a:br>
                        <a:rPr lang="en-US" sz="2000" b="0" baseline="0" dirty="0">
                          <a:solidFill>
                            <a:srgbClr val="D9D9D9"/>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2. </a:t>
                      </a:r>
                      <a:r>
                        <a:rPr lang="en-US" sz="2000" b="0" baseline="0" dirty="0">
                          <a:solidFill>
                            <a:srgbClr val="D9D9D9"/>
                          </a:solidFill>
                          <a:latin typeface="Arial" panose="020B0604020202020204" pitchFamily="34" charset="0"/>
                          <a:cs typeface="Arial" panose="020B0604020202020204" pitchFamily="34" charset="0"/>
                        </a:rPr>
                        <a:t>For better zoom flexibility, use the zoom slider at the bottom right of the window.</a:t>
                      </a:r>
                    </a:p>
                  </a:txBody>
                  <a:tcPr marL="182880" marT="137160">
                    <a:solidFill>
                      <a:srgbClr val="010101"/>
                    </a:solidFill>
                  </a:tcPr>
                </a:tc>
                <a:extLst>
                  <a:ext uri="{0D108BD9-81ED-4DB2-BD59-A6C34878D82A}">
                    <a16:rowId xmlns:a16="http://schemas.microsoft.com/office/drawing/2014/main" val="10001"/>
                  </a:ext>
                </a:extLst>
              </a:tr>
              <a:tr h="1800526">
                <a:tc gridSpan="2">
                  <a:txBody>
                    <a:bodyPr/>
                    <a:lstStyle/>
                    <a:p>
                      <a:pPr marL="0" marR="0" lvl="0" indent="0" algn="l" defTabSz="4388900" rtl="0" eaLnBrk="1" fontAlgn="auto" latinLnBrk="0" hangingPunct="1">
                        <a:lnSpc>
                          <a:spcPct val="100000"/>
                        </a:lnSpc>
                        <a:spcBef>
                          <a:spcPts val="0"/>
                        </a:spcBef>
                        <a:spcAft>
                          <a:spcPts val="0"/>
                        </a:spcAft>
                        <a:buClrTx/>
                        <a:buSzTx/>
                        <a:buFontTx/>
                        <a:buNone/>
                        <a:tabLst/>
                        <a:defRPr/>
                      </a:pPr>
                      <a:r>
                        <a:rPr lang="en-US" sz="2400" b="1" baseline="0" dirty="0">
                          <a:solidFill>
                            <a:srgbClr val="FFC000"/>
                          </a:solidFill>
                          <a:latin typeface="Arial" panose="020B0604020202020204" pitchFamily="34" charset="0"/>
                          <a:cs typeface="Arial" panose="020B0604020202020204" pitchFamily="34" charset="0"/>
                        </a:rPr>
                        <a:t>Ruler and Guides</a:t>
                      </a:r>
                      <a:br>
                        <a:rPr lang="en-US" sz="2000" b="0" baseline="0" dirty="0">
                          <a:solidFill>
                            <a:srgbClr val="FFC000"/>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a16="http://schemas.microsoft.com/office/drawing/2014/main" val="10002"/>
                  </a:ext>
                </a:extLst>
              </a:tr>
              <a:tr h="3824339">
                <a:tc>
                  <a:txBody>
                    <a:bodyPr/>
                    <a:lstStyle/>
                    <a:p>
                      <a:endParaRPr lang="en-US" sz="2000" dirty="0">
                        <a:solidFill>
                          <a:srgbClr val="1F3A4E"/>
                        </a:solidFill>
                      </a:endParaRPr>
                    </a:p>
                  </a:txBody>
                  <a:tcPr>
                    <a:blipFill rotWithShape="1">
                      <a:blip r:embed="rId4"/>
                      <a:stretch>
                        <a:fillRect/>
                      </a:stretch>
                    </a:blipFill>
                  </a:tcPr>
                </a:tc>
                <a:tc>
                  <a:txBody>
                    <a:bodyPr/>
                    <a:lstStyle/>
                    <a:p>
                      <a:pPr marL="0" lvl="1" indent="0" algn="l" defTabSz="114300"/>
                      <a:r>
                        <a:rPr lang="en-US" sz="2400" b="1" baseline="0" dirty="0">
                          <a:solidFill>
                            <a:srgbClr val="FFC000"/>
                          </a:solidFill>
                          <a:latin typeface="Arial" panose="020B0604020202020204" pitchFamily="34" charset="0"/>
                          <a:cs typeface="Arial" panose="020B0604020202020204" pitchFamily="34" charset="0"/>
                        </a:rPr>
                        <a:t>Headers and text containers</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D9D9D9"/>
                          </a:solidFill>
                          <a:latin typeface="Arial" panose="020B0604020202020204" pitchFamily="34" charset="0"/>
                          <a:cs typeface="Arial" panose="020B0604020202020204" pitchFamily="34" charset="0"/>
                        </a:rPr>
                        <a:t>Included in this template are commonly used section headers such as Abstract, Objectives, Methods, Results, etc.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Click inside a section header to add its text.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To add another header, click on edge of the section box so that it is outlined. Copy and paste it. </a:t>
                      </a:r>
                      <a:br>
                        <a:rPr lang="en-US" sz="2000" b="0" baseline="0" dirty="0">
                          <a:solidFill>
                            <a:schemeClr val="bg1"/>
                          </a:solidFill>
                          <a:latin typeface="Arial" panose="020B0604020202020204" pitchFamily="34" charset="0"/>
                          <a:cs typeface="Arial" panose="020B0604020202020204" pitchFamily="34" charset="0"/>
                        </a:rPr>
                      </a:br>
                      <a:r>
                        <a:rPr lang="en-US" sz="2000" b="0" baseline="0" dirty="0">
                          <a:solidFill>
                            <a:srgbClr val="FFC000"/>
                          </a:solidFill>
                          <a:latin typeface="Arial" panose="020B0604020202020204" pitchFamily="34" charset="0"/>
                          <a:cs typeface="Arial" panose="020B0604020202020204" pitchFamily="34" charset="0"/>
                        </a:rPr>
                        <a:t>-</a:t>
                      </a:r>
                      <a:r>
                        <a:rPr lang="en-US" sz="2000" b="0" baseline="0" dirty="0">
                          <a:solidFill>
                            <a:schemeClr val="bg1"/>
                          </a:solidFill>
                          <a:latin typeface="Arial" panose="020B0604020202020204" pitchFamily="34" charset="0"/>
                          <a:cs typeface="Arial" panose="020B0604020202020204" pitchFamily="34" charset="0"/>
                        </a:rPr>
                        <a:t> </a:t>
                      </a:r>
                      <a:r>
                        <a:rPr lang="en-US" sz="2000" b="0" baseline="0" dirty="0">
                          <a:solidFill>
                            <a:srgbClr val="D9D9D9"/>
                          </a:solidFill>
                          <a:latin typeface="Arial" panose="020B0604020202020204" pitchFamily="34" charset="0"/>
                          <a:cs typeface="Arial" panose="020B0604020202020204" pitchFamily="34" charset="0"/>
                        </a:rPr>
                        <a:t>To increase its size, click on the white circles and expand to the the desired size.</a:t>
                      </a:r>
                    </a:p>
                  </a:txBody>
                  <a:tcPr marL="182880" marT="137160">
                    <a:solidFill>
                      <a:srgbClr val="010101"/>
                    </a:solidFill>
                  </a:tcPr>
                </a:tc>
                <a:extLst>
                  <a:ext uri="{0D108BD9-81ED-4DB2-BD59-A6C34878D82A}">
                    <a16:rowId xmlns:a16="http://schemas.microsoft.com/office/drawing/2014/main" val="10003"/>
                  </a:ext>
                </a:extLst>
              </a:tr>
              <a:tr h="3519135">
                <a:tc gridSpan="2">
                  <a:txBody>
                    <a:bodyPr/>
                    <a:lstStyle/>
                    <a:p>
                      <a:r>
                        <a:rPr lang="en-US" sz="2400" b="1" dirty="0">
                          <a:solidFill>
                            <a:srgbClr val="FFC000"/>
                          </a:solidFill>
                          <a:latin typeface="Arial" panose="020B0604020202020204" pitchFamily="34" charset="0"/>
                          <a:cs typeface="Arial" panose="020B0604020202020204" pitchFamily="34" charset="0"/>
                        </a:rPr>
                        <a:t>Adding content to the poster</a:t>
                      </a:r>
                    </a:p>
                    <a:p>
                      <a:r>
                        <a:rPr lang="en-US" sz="2000" baseline="0" dirty="0">
                          <a:solidFill>
                            <a:srgbClr val="D9D9D9"/>
                          </a:solidFill>
                          <a:latin typeface="Arial" panose="020B0604020202020204" pitchFamily="34" charset="0"/>
                          <a:cs typeface="Arial" panose="020B0604020202020204" pitchFamily="34" charset="0"/>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p>
                    <a:p>
                      <a:pPr marL="342900" indent="-342900">
                        <a:buFontTx/>
                        <a:buChar char="-"/>
                      </a:pPr>
                      <a:r>
                        <a:rPr lang="en-US" sz="2000" baseline="0" dirty="0">
                          <a:solidFill>
                            <a:srgbClr val="D9D9D9"/>
                          </a:solidFill>
                          <a:latin typeface="Arial" panose="020B0604020202020204" pitchFamily="34" charset="0"/>
                          <a:cs typeface="Arial" panose="020B0604020202020204" pitchFamily="34" charset="0"/>
                        </a:rPr>
                        <a:t>If you run out of room, try to reduce the size of your fonts and/or the size of your graphics. If there is a lot of empty space try to increase your font sizes and the size of your graphics. The font used for references can be smaller.</a:t>
                      </a:r>
                      <a:endParaRPr lang="en-US" sz="2000" dirty="0">
                        <a:solidFill>
                          <a:srgbClr val="D9D9D9"/>
                        </a:solidFill>
                        <a:latin typeface="Arial" panose="020B0604020202020204" pitchFamily="34" charset="0"/>
                        <a:cs typeface="Arial" panose="020B0604020202020204" pitchFamily="34" charset="0"/>
                      </a:endParaRP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4"/>
                  </a:ext>
                </a:extLst>
              </a:tr>
              <a:tr h="237765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D9D9D9"/>
                          </a:solidFill>
                          <a:effectLst/>
                          <a:uLnTx/>
                          <a:uFillTx/>
                          <a:latin typeface="Arial"/>
                          <a:ea typeface="+mn-ea"/>
                          <a:cs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5"/>
                  </a:ext>
                </a:extLst>
              </a:tr>
              <a:tr h="2293170">
                <a:tc gridSpan="2">
                  <a:txBody>
                    <a:bodyPr/>
                    <a:lstStyle/>
                    <a:p>
                      <a:endParaRPr lang="en-US" sz="20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a16="http://schemas.microsoft.com/office/drawing/2014/main" val="10006"/>
                  </a:ext>
                </a:extLst>
              </a:tr>
              <a:tr h="128027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4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tabLst/>
                        <a:defRPr/>
                      </a:pPr>
                      <a:r>
                        <a:rPr lang="en-US" sz="2000" noProof="0" dirty="0">
                          <a:solidFill>
                            <a:srgbClr val="D9D9D9"/>
                          </a:solidFill>
                          <a:latin typeface="Arial"/>
                          <a:cs typeface="Arial"/>
                        </a:rPr>
                        <a:t>Zoom in and look at your images at 100%-200% magnification. If they look clear, they will print well. </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a16="http://schemas.microsoft.com/office/drawing/2014/main" val="10007"/>
                  </a:ext>
                </a:extLst>
              </a:tr>
              <a:tr h="3187270">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0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64" name="Table 63">
            <a:extLst>
              <a:ext uri="{FF2B5EF4-FFF2-40B4-BE49-F238E27FC236}">
                <a16:creationId xmlns:a16="http://schemas.microsoft.com/office/drawing/2014/main" id="{D190F9AB-56D0-244B-B0D0-9D7AC22249AE}"/>
              </a:ext>
            </a:extLst>
          </p:cNvPr>
          <p:cNvGraphicFramePr>
            <a:graphicFrameLocks noGrp="1"/>
          </p:cNvGraphicFramePr>
          <p:nvPr userDrawn="1">
            <p:extLst>
              <p:ext uri="{D42A27DB-BD31-4B8C-83A1-F6EECF244321}">
                <p14:modId xmlns:p14="http://schemas.microsoft.com/office/powerpoint/2010/main" val="3648068066"/>
              </p:ext>
            </p:extLst>
          </p:nvPr>
        </p:nvGraphicFramePr>
        <p:xfrm>
          <a:off x="44695229" y="-84749"/>
          <a:ext cx="9430188" cy="33075070"/>
        </p:xfrm>
        <a:graphic>
          <a:graphicData uri="http://schemas.openxmlformats.org/drawingml/2006/table">
            <a:tbl>
              <a:tblPr firstRow="1" bandRow="1">
                <a:tableStyleId>{5C22544A-7EE6-4342-B048-85BDC9FD1C3A}</a:tableStyleId>
              </a:tblPr>
              <a:tblGrid>
                <a:gridCol w="3343835">
                  <a:extLst>
                    <a:ext uri="{9D8B030D-6E8A-4147-A177-3AD203B41FA5}">
                      <a16:colId xmlns:a16="http://schemas.microsoft.com/office/drawing/2014/main" val="20000"/>
                    </a:ext>
                  </a:extLst>
                </a:gridCol>
                <a:gridCol w="1381559">
                  <a:extLst>
                    <a:ext uri="{9D8B030D-6E8A-4147-A177-3AD203B41FA5}">
                      <a16:colId xmlns:a16="http://schemas.microsoft.com/office/drawing/2014/main" val="997673227"/>
                    </a:ext>
                  </a:extLst>
                </a:gridCol>
                <a:gridCol w="4704794">
                  <a:extLst>
                    <a:ext uri="{9D8B030D-6E8A-4147-A177-3AD203B41FA5}">
                      <a16:colId xmlns:a16="http://schemas.microsoft.com/office/drawing/2014/main" val="4164475170"/>
                    </a:ext>
                  </a:extLst>
                </a:gridCol>
              </a:tblGrid>
              <a:tr h="1756432">
                <a:tc gridSpan="3">
                  <a:txBody>
                    <a:bodyPr/>
                    <a:lstStyle/>
                    <a:p>
                      <a:pPr marL="0" marR="0" indent="0" algn="ctr" defTabSz="4388900" rtl="0" eaLnBrk="1" fontAlgn="auto" latinLnBrk="0" hangingPunct="1">
                        <a:lnSpc>
                          <a:spcPct val="100000"/>
                        </a:lnSpc>
                        <a:spcBef>
                          <a:spcPts val="0"/>
                        </a:spcBef>
                        <a:spcAft>
                          <a:spcPts val="0"/>
                        </a:spcAft>
                        <a:buClrTx/>
                        <a:buSzTx/>
                        <a:buFontTx/>
                        <a:buNone/>
                        <a:tabLst/>
                        <a:defRPr/>
                      </a:pPr>
                      <a:r>
                        <a:rPr lang="en-US" sz="4000" b="0" spc="600" dirty="0">
                          <a:solidFill>
                            <a:srgbClr val="1F3A4E"/>
                          </a:solidFill>
                          <a:latin typeface="Arial Black" panose="020B0A04020102020204" pitchFamily="34" charset="0"/>
                        </a:rPr>
                        <a:t>QUICK START GUIDE</a:t>
                      </a:r>
                      <a:br>
                        <a:rPr lang="en-US" sz="4000" b="0" spc="600" dirty="0">
                          <a:solidFill>
                            <a:srgbClr val="1F3A4E"/>
                          </a:solidFill>
                          <a:latin typeface="Arial Black" panose="020B0A04020102020204" pitchFamily="34" charset="0"/>
                        </a:rPr>
                      </a:br>
                      <a:r>
                        <a:rPr lang="en-US" sz="3200" b="1" spc="0" dirty="0">
                          <a:solidFill>
                            <a:srgbClr val="FF0000"/>
                          </a:solidFill>
                          <a:latin typeface="Trebuchet MS" pitchFamily="34" charset="0"/>
                        </a:rPr>
                        <a:t>(THIS SIDEBAR WILL NOT PRINT)</a:t>
                      </a:r>
                      <a:endParaRPr lang="en-US" sz="40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563101">
                <a:tc gridSpan="3">
                  <a:txBody>
                    <a:bodyPr/>
                    <a:lstStyle/>
                    <a:p>
                      <a:pPr algn="l"/>
                      <a:r>
                        <a:rPr lang="en-US" sz="2800" b="1" baseline="0" dirty="0">
                          <a:solidFill>
                            <a:srgbClr val="FFC000"/>
                          </a:solidFill>
                          <a:latin typeface="Arial" panose="020B0604020202020204" pitchFamily="34" charset="0"/>
                          <a:cs typeface="Arial" panose="020B0604020202020204" pitchFamily="34" charset="0"/>
                        </a:rPr>
                        <a:t>How to change the template colors</a:t>
                      </a:r>
                    </a:p>
                    <a:p>
                      <a:pPr marL="0" indent="0" algn="l" defTabSz="114300"/>
                      <a:r>
                        <a:rPr lang="en-US" sz="2400" b="0" baseline="0" dirty="0">
                          <a:solidFill>
                            <a:srgbClr val="D9D9D9"/>
                          </a:solidFill>
                          <a:latin typeface="Arial" panose="020B0604020202020204" pitchFamily="34" charset="0"/>
                          <a:cs typeface="Arial" panose="020B0604020202020204" pitchFamily="34" charset="0"/>
                        </a:rPr>
                        <a:t>You can change the overall template color theme by clicking on the COLORS dropdown menu under the DESIGN tab. You can see a tutorial here: </a:t>
                      </a:r>
                      <a:r>
                        <a:rPr lang="en-US" sz="2400" dirty="0">
                          <a:solidFill>
                            <a:srgbClr val="FFC000"/>
                          </a:solidFill>
                          <a:hlinkClick r:id="rId7">
                            <a:extLst>
                              <a:ext uri="{A12FA001-AC4F-418D-AE19-62706E023703}">
                                <ahyp:hlinkClr xmlns:ahyp="http://schemas.microsoft.com/office/drawing/2018/hyperlinkcolor" val="tx"/>
                              </a:ext>
                            </a:extLst>
                          </a:hlinkClick>
                        </a:rPr>
                        <a:t>https://www.posterpresentations.com/how-to-change-the-research-poster-template-colors.html</a:t>
                      </a:r>
                      <a:endParaRPr lang="en-US" sz="2400" dirty="0">
                        <a:solidFill>
                          <a:srgbClr val="FFC000"/>
                        </a:solidFill>
                      </a:endParaRPr>
                    </a:p>
                    <a:p>
                      <a:pPr marL="0" indent="0" algn="l" defTabSz="114300"/>
                      <a:endParaRPr lang="en-US" sz="24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2400" b="0" baseline="0" dirty="0">
                          <a:solidFill>
                            <a:srgbClr val="D9D9D9"/>
                          </a:solidFill>
                          <a:latin typeface="Arial" panose="020B0604020202020204" pitchFamily="34" charset="0"/>
                          <a:cs typeface="Arial" panose="020B0604020202020204" pitchFamily="34" charset="0"/>
                        </a:rPr>
                        <a:t>You can also manually change the color of individual elements by going to VIEW &gt; SLIDE MASTER. On the left side of your screen select the background master where you can change the template background, column sizes, etc. </a:t>
                      </a:r>
                    </a:p>
                    <a:p>
                      <a:pPr marL="0" indent="0" algn="l" defTabSz="114300"/>
                      <a:endParaRPr lang="en-US" sz="24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2400" b="0" baseline="0" dirty="0">
                          <a:solidFill>
                            <a:srgbClr val="D9D9D9"/>
                          </a:solidFill>
                          <a:latin typeface="Arial" panose="020B0604020202020204" pitchFamily="34" charset="0"/>
                          <a:cs typeface="Arial" panose="020B0604020202020204" pitchFamily="34" charset="0"/>
                        </a:rPr>
                        <a:t>After you finish working on the SLIDE MASTER, it is important that you go to VIEW &gt; NORMAL to continue working on your poster. </a:t>
                      </a:r>
                    </a:p>
                  </a:txBody>
                  <a:tcPr marL="182880" marT="137160">
                    <a:solidFill>
                      <a:schemeClr val="tx1"/>
                    </a:solidFill>
                  </a:tcPr>
                </a:tc>
                <a:tc hMerge="1">
                  <a:txBody>
                    <a:bodyPr/>
                    <a:lstStyle/>
                    <a:p>
                      <a:endParaRPr lang="en-US" sz="2400" dirty="0">
                        <a:solidFill>
                          <a:srgbClr val="1F3A4E"/>
                        </a:solidFill>
                      </a:endParaRPr>
                    </a:p>
                  </a:txBody>
                  <a:tcPr marL="182880" marT="137160">
                    <a:blipFill rotWithShape="1">
                      <a:blip r:embed="rId8"/>
                      <a:stretch>
                        <a:fillRect/>
                      </a:stretch>
                    </a:blipFill>
                  </a:tcPr>
                </a:tc>
                <a:tc hMerge="1">
                  <a:txBody>
                    <a:bodyPr/>
                    <a:lstStyle/>
                    <a:p>
                      <a:endParaRPr lang="en-US"/>
                    </a:p>
                  </a:txBody>
                  <a:tcPr/>
                </a:tc>
                <a:extLst>
                  <a:ext uri="{0D108BD9-81ED-4DB2-BD59-A6C34878D82A}">
                    <a16:rowId xmlns:a16="http://schemas.microsoft.com/office/drawing/2014/main" val="10001"/>
                  </a:ext>
                </a:extLst>
              </a:tr>
              <a:tr h="3667719">
                <a:tc gridSpan="3">
                  <a:txBody>
                    <a:bodyPr/>
                    <a:lstStyle/>
                    <a:p>
                      <a:r>
                        <a:rPr lang="en-US" sz="2800" b="1" dirty="0">
                          <a:solidFill>
                            <a:srgbClr val="FFC000"/>
                          </a:solidFill>
                          <a:latin typeface="Arial" panose="020B0604020202020204" pitchFamily="34" charset="0"/>
                          <a:cs typeface="Arial" panose="020B0604020202020204" pitchFamily="34" charset="0"/>
                        </a:rPr>
                        <a:t>How to change the column layout configuration</a:t>
                      </a:r>
                    </a:p>
                    <a:p>
                      <a:r>
                        <a:rPr lang="en-US" sz="2400" dirty="0">
                          <a:solidFill>
                            <a:srgbClr val="D9D9D9"/>
                          </a:solidFill>
                          <a:latin typeface="Arial" panose="020B0604020202020204" pitchFamily="34" charset="0"/>
                          <a:cs typeface="Arial" panose="020B0604020202020204" pitchFamily="34" charset="0"/>
                        </a:rPr>
                        <a:t>You can manually change the configuration on the columns by going to VIEW &gt; SLIDE MASTER. You can delete columns, resize them or modify them as needed for your layout. </a:t>
                      </a:r>
                    </a:p>
                    <a:p>
                      <a:pPr marL="0" marR="0" indent="0" algn="l" defTabSz="3765366" rtl="0" eaLnBrk="1" fontAlgn="auto" latinLnBrk="0" hangingPunct="1">
                        <a:lnSpc>
                          <a:spcPct val="100000"/>
                        </a:lnSpc>
                        <a:spcBef>
                          <a:spcPts val="0"/>
                        </a:spcBef>
                        <a:spcAft>
                          <a:spcPts val="0"/>
                        </a:spcAft>
                        <a:buClrTx/>
                        <a:buSzTx/>
                        <a:buFontTx/>
                        <a:buNone/>
                        <a:tabLst/>
                        <a:defRPr/>
                      </a:pPr>
                      <a:r>
                        <a:rPr lang="en-US" sz="2400" dirty="0">
                          <a:solidFill>
                            <a:srgbClr val="D9D9D9"/>
                          </a:solidFill>
                          <a:latin typeface="Arial" panose="020B0604020202020204" pitchFamily="34" charset="0"/>
                          <a:cs typeface="Arial" panose="020B0604020202020204" pitchFamily="34" charset="0"/>
                        </a:rPr>
                        <a:t>You can see a tutorial here: </a:t>
                      </a:r>
                      <a:r>
                        <a:rPr lang="en-US" sz="2400" u="sng" dirty="0">
                          <a:solidFill>
                            <a:srgbClr val="FFC000"/>
                          </a:solidFill>
                          <a:latin typeface="Arial" panose="020B0604020202020204" pitchFamily="34" charset="0"/>
                          <a:cs typeface="Arial" panose="020B0604020202020204" pitchFamily="34" charset="0"/>
                        </a:rPr>
                        <a:t>https://</a:t>
                      </a:r>
                      <a:r>
                        <a:rPr lang="en-US" sz="2400" u="sng" dirty="0" err="1">
                          <a:solidFill>
                            <a:srgbClr val="FFC000"/>
                          </a:solidFill>
                          <a:latin typeface="Arial" panose="020B0604020202020204" pitchFamily="34" charset="0"/>
                          <a:cs typeface="Arial" panose="020B0604020202020204" pitchFamily="34" charset="0"/>
                        </a:rPr>
                        <a:t>www.posterpresentations.com</a:t>
                      </a:r>
                      <a:r>
                        <a:rPr lang="en-US" sz="2400" u="sng" dirty="0">
                          <a:solidFill>
                            <a:srgbClr val="FFC000"/>
                          </a:solidFill>
                          <a:latin typeface="Arial" panose="020B0604020202020204" pitchFamily="34" charset="0"/>
                          <a:cs typeface="Arial" panose="020B0604020202020204" pitchFamily="34" charset="0"/>
                        </a:rPr>
                        <a:t>/how-to-change-the-column-</a:t>
                      </a:r>
                      <a:r>
                        <a:rPr lang="en-US" sz="2400" u="sng" dirty="0" err="1">
                          <a:solidFill>
                            <a:srgbClr val="FFC000"/>
                          </a:solidFill>
                          <a:latin typeface="Arial" panose="020B0604020202020204" pitchFamily="34" charset="0"/>
                          <a:cs typeface="Arial" panose="020B0604020202020204" pitchFamily="34" charset="0"/>
                        </a:rPr>
                        <a:t>configuration.html</a:t>
                      </a:r>
                      <a:endParaRPr lang="en-US" u="sng" dirty="0">
                        <a:solidFill>
                          <a:srgbClr val="FFC000"/>
                        </a:solidFill>
                      </a:endParaRPr>
                    </a:p>
                  </a:txBody>
                  <a:tcPr marL="182880" marT="137160">
                    <a:solidFill>
                      <a:schemeClr val="tx1"/>
                    </a:solidFill>
                  </a:tcPr>
                </a:tc>
                <a:tc hMerge="1">
                  <a:txBody>
                    <a:bodyPr/>
                    <a:lstStyle/>
                    <a:p>
                      <a:endParaRPr lang="en-US" sz="2400" dirty="0">
                        <a:solidFill>
                          <a:srgbClr val="1F3A4E"/>
                        </a:solidFill>
                      </a:endParaRPr>
                    </a:p>
                  </a:txBody>
                  <a:tcPr marL="182880" marT="137160">
                    <a:blipFill rotWithShape="1">
                      <a:blip r:embed="rId9"/>
                      <a:stretch>
                        <a:fillRect/>
                      </a:stretch>
                    </a:blipFill>
                  </a:tcPr>
                </a:tc>
                <a:tc hMerge="1">
                  <a:txBody>
                    <a:bodyPr/>
                    <a:lstStyle/>
                    <a:p>
                      <a:endParaRPr lang="en-US" dirty="0"/>
                    </a:p>
                  </a:txBody>
                  <a:tcPr marL="182880" marT="137160">
                    <a:solidFill>
                      <a:srgbClr val="010101"/>
                    </a:solidFill>
                  </a:tcPr>
                </a:tc>
                <a:extLst>
                  <a:ext uri="{0D108BD9-81ED-4DB2-BD59-A6C34878D82A}">
                    <a16:rowId xmlns:a16="http://schemas.microsoft.com/office/drawing/2014/main" val="10004"/>
                  </a:ext>
                </a:extLst>
              </a:tr>
              <a:tr h="5177074">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blipFill dpi="0" rotWithShape="1">
                      <a:blip r:embed="rId10">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row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panose="020B0604020202020204" pitchFamily="34" charset="0"/>
                          <a:cs typeface="Arial" panose="020B0604020202020204" pitchFamily="34" charset="0"/>
                        </a:rPr>
                        <a:t>The Quick Start</a:t>
                      </a:r>
                      <a:r>
                        <a:rPr lang="en-US" sz="2400" baseline="0" noProof="0" dirty="0">
                          <a:solidFill>
                            <a:srgbClr val="D9D9D9"/>
                          </a:solidFill>
                          <a:latin typeface="Arial" panose="020B0604020202020204" pitchFamily="34" charset="0"/>
                          <a:cs typeface="Arial" panose="020B0604020202020204" pitchFamily="34" charset="0"/>
                        </a:rPr>
                        <a:t> Guides</a:t>
                      </a:r>
                      <a:r>
                        <a:rPr lang="en-US" sz="2400" noProof="0" dirty="0">
                          <a:solidFill>
                            <a:srgbClr val="D9D9D9"/>
                          </a:solidFill>
                          <a:latin typeface="Arial" panose="020B0604020202020204" pitchFamily="34" charset="0"/>
                          <a:cs typeface="Arial" panose="020B0604020202020204" pitchFamily="34" charset="0"/>
                        </a:rPr>
                        <a:t> </a:t>
                      </a:r>
                      <a:r>
                        <a:rPr lang="en-US" sz="2400" u="sng" noProof="0" dirty="0">
                          <a:solidFill>
                            <a:srgbClr val="D9D9D9"/>
                          </a:solidFill>
                          <a:latin typeface="Arial" panose="020B0604020202020204" pitchFamily="34" charset="0"/>
                          <a:cs typeface="Arial" panose="020B0604020202020204" pitchFamily="34" charset="0"/>
                        </a:rPr>
                        <a:t>are outside the template’s printable area</a:t>
                      </a:r>
                      <a:r>
                        <a:rPr lang="en-US" sz="2400" noProof="0" dirty="0">
                          <a:solidFill>
                            <a:srgbClr val="D9D9D9"/>
                          </a:solidFill>
                          <a:latin typeface="Arial" panose="020B0604020202020204" pitchFamily="34" charset="0"/>
                          <a:cs typeface="Arial" panose="020B0604020202020204" pitchFamily="34" charset="0"/>
                        </a:rPr>
                        <a:t> and they will not be on the printed poster</a:t>
                      </a:r>
                      <a:r>
                        <a:rPr lang="en-US" sz="24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baseline="0" noProof="0" dirty="0">
                          <a:solidFill>
                            <a:srgbClr val="D9D9D9"/>
                          </a:solidFill>
                          <a:latin typeface="Arial" panose="020B0604020202020204" pitchFamily="34" charset="0"/>
                          <a:cs typeface="Arial" panose="020B0604020202020204" pitchFamily="34" charset="0"/>
                        </a:rPr>
                        <a:t>To hide the guides click on the </a:t>
                      </a:r>
                      <a:r>
                        <a:rPr lang="en-US" sz="2400" b="1" baseline="0" noProof="0" dirty="0">
                          <a:solidFill>
                            <a:srgbClr val="D9D9D9"/>
                          </a:solidFill>
                          <a:latin typeface="Arial" panose="020B0604020202020204" pitchFamily="34" charset="0"/>
                          <a:cs typeface="Arial" panose="020B0604020202020204" pitchFamily="34" charset="0"/>
                        </a:rPr>
                        <a:t>Home</a:t>
                      </a:r>
                      <a:r>
                        <a:rPr lang="en-US" sz="2400" baseline="0" noProof="0" dirty="0">
                          <a:solidFill>
                            <a:srgbClr val="D9D9D9"/>
                          </a:solidFill>
                          <a:latin typeface="Arial" panose="020B0604020202020204" pitchFamily="34" charset="0"/>
                          <a:cs typeface="Arial" panose="020B0604020202020204" pitchFamily="34" charset="0"/>
                        </a:rPr>
                        <a:t> tab (top of the screen) and then click on the </a:t>
                      </a:r>
                      <a:r>
                        <a:rPr lang="en-US" sz="2400" b="1" baseline="0" noProof="0" dirty="0">
                          <a:solidFill>
                            <a:srgbClr val="D9D9D9"/>
                          </a:solidFill>
                          <a:latin typeface="Arial" panose="020B0604020202020204" pitchFamily="34" charset="0"/>
                          <a:cs typeface="Arial" panose="020B0604020202020204" pitchFamily="34" charset="0"/>
                        </a:rPr>
                        <a:t>Layout</a:t>
                      </a:r>
                      <a:r>
                        <a:rPr lang="en-US" sz="2400" baseline="0" noProof="0" dirty="0">
                          <a:solidFill>
                            <a:srgbClr val="D9D9D9"/>
                          </a:solidFill>
                          <a:latin typeface="Arial" panose="020B0604020202020204" pitchFamily="34" charset="0"/>
                          <a:cs typeface="Arial" panose="020B0604020202020204" pitchFamily="34" charset="0"/>
                        </a:rPr>
                        <a:t> button below to see the available layouts. Choose the </a:t>
                      </a:r>
                      <a:r>
                        <a:rPr lang="en-US" sz="2400" b="1" baseline="0" noProof="0" dirty="0">
                          <a:solidFill>
                            <a:srgbClr val="D9D9D9"/>
                          </a:solidFill>
                          <a:latin typeface="Arial" panose="020B0604020202020204" pitchFamily="34" charset="0"/>
                          <a:cs typeface="Arial" panose="020B0604020202020204" pitchFamily="34" charset="0"/>
                        </a:rPr>
                        <a:t>Without Guides </a:t>
                      </a:r>
                      <a:r>
                        <a:rPr lang="en-US" sz="2400" b="0" baseline="0" noProof="0" dirty="0">
                          <a:solidFill>
                            <a:srgbClr val="D9D9D9"/>
                          </a:solidFill>
                          <a:latin typeface="Arial" panose="020B0604020202020204" pitchFamily="34" charset="0"/>
                          <a:cs typeface="Arial" panose="020B0604020202020204" pitchFamily="34" charset="0"/>
                        </a:rPr>
                        <a:t>layout</a:t>
                      </a:r>
                      <a:r>
                        <a:rPr lang="en-US" sz="2400" baseline="0" noProof="0" dirty="0">
                          <a:solidFill>
                            <a:srgbClr val="D9D9D9"/>
                          </a:solidFill>
                          <a:latin typeface="Arial" panose="020B0604020202020204" pitchFamily="34" charset="0"/>
                          <a:cs typeface="Arial" panose="020B0604020202020204" pitchFamily="34" charset="0"/>
                        </a:rPr>
                        <a:t>.</a:t>
                      </a:r>
                      <a:endParaRPr lang="en-US" sz="240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5"/>
                  </a:ext>
                </a:extLst>
              </a:tr>
              <a:tr h="2888327">
                <a:tc gridSpan="2">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endParaRPr lang="en-US" sz="24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a:txBody>
                    <a:bodyPr/>
                    <a:lstStyle/>
                    <a:p>
                      <a:endParaRPr lang="en-US"/>
                    </a:p>
                  </a:txBody>
                  <a:tcPr/>
                </a:tc>
                <a:tc vMerge="1">
                  <a:txBody>
                    <a:bodyPr/>
                    <a:lstStyle/>
                    <a:p>
                      <a:endParaRPr lang="en-US"/>
                    </a:p>
                  </a:txBody>
                  <a:tcPr/>
                </a:tc>
                <a:extLst>
                  <a:ext uri="{0D108BD9-81ED-4DB2-BD59-A6C34878D82A}">
                    <a16:rowId xmlns:a16="http://schemas.microsoft.com/office/drawing/2014/main" val="1766341567"/>
                  </a:ext>
                </a:extLst>
              </a:tr>
              <a:tr h="3781426">
                <a:tc gridSpan="2">
                  <a:txBody>
                    <a:bodyPr/>
                    <a:lstStyle/>
                    <a:p>
                      <a:r>
                        <a:rPr lang="en-US" sz="2800" b="1" dirty="0">
                          <a:solidFill>
                            <a:srgbClr val="FFC000"/>
                          </a:solidFill>
                          <a:latin typeface="Arial" panose="020B0604020202020204" pitchFamily="34" charset="0"/>
                          <a:cs typeface="Arial" panose="020B0604020202020204" pitchFamily="34" charset="0"/>
                        </a:rPr>
                        <a:t>How to</a:t>
                      </a:r>
                      <a:r>
                        <a:rPr lang="en-US" sz="2800" b="1" baseline="0" dirty="0">
                          <a:solidFill>
                            <a:srgbClr val="FFC000"/>
                          </a:solidFill>
                          <a:latin typeface="Arial" panose="020B0604020202020204" pitchFamily="34" charset="0"/>
                          <a:cs typeface="Arial" panose="020B0604020202020204" pitchFamily="34" charset="0"/>
                        </a:rPr>
                        <a:t> preview your poster prior to printing</a:t>
                      </a:r>
                      <a:endParaRPr lang="en-US" sz="2800" b="1" dirty="0">
                        <a:solidFill>
                          <a:srgbClr val="FFC000"/>
                        </a:solidFill>
                        <a:latin typeface="Arial" panose="020B0604020202020204" pitchFamily="34" charset="0"/>
                        <a:cs typeface="Arial" panose="020B0604020202020204" pitchFamily="34" charset="0"/>
                      </a:endParaRPr>
                    </a:p>
                    <a:p>
                      <a:r>
                        <a:rPr lang="en-US" sz="2400" dirty="0">
                          <a:solidFill>
                            <a:srgbClr val="D9D9D9"/>
                          </a:solidFill>
                          <a:latin typeface="Arial" panose="020B0604020202020204" pitchFamily="34" charset="0"/>
                          <a:cs typeface="Arial" panose="020B0604020202020204" pitchFamily="34" charset="0"/>
                        </a:rPr>
                        <a:t>You can preview your poster at any time by pressing the </a:t>
                      </a:r>
                      <a:r>
                        <a:rPr lang="en-US" sz="2400" dirty="0">
                          <a:solidFill>
                            <a:srgbClr val="FFC000"/>
                          </a:solidFill>
                          <a:latin typeface="Arial" panose="020B0604020202020204" pitchFamily="34" charset="0"/>
                          <a:cs typeface="Arial" panose="020B0604020202020204" pitchFamily="34" charset="0"/>
                        </a:rPr>
                        <a:t>F5 key</a:t>
                      </a:r>
                      <a:r>
                        <a:rPr lang="en-US" sz="2400" dirty="0">
                          <a:solidFill>
                            <a:srgbClr val="D9D9D9"/>
                          </a:solidFill>
                          <a:latin typeface="Arial" panose="020B0604020202020204" pitchFamily="34" charset="0"/>
                          <a:cs typeface="Arial" panose="020B0604020202020204" pitchFamily="34" charset="0"/>
                        </a:rPr>
                        <a:t> on your keyboard. You will see on the screen what's on your poster and how it should look when printed. Press the </a:t>
                      </a:r>
                      <a:r>
                        <a:rPr lang="en-US" sz="2400" dirty="0">
                          <a:solidFill>
                            <a:srgbClr val="FFC000"/>
                          </a:solidFill>
                          <a:latin typeface="Arial" panose="020B0604020202020204" pitchFamily="34" charset="0"/>
                          <a:cs typeface="Arial" panose="020B0604020202020204" pitchFamily="34" charset="0"/>
                        </a:rPr>
                        <a:t>ESC key </a:t>
                      </a:r>
                      <a:r>
                        <a:rPr lang="en-US" sz="2400" dirty="0">
                          <a:solidFill>
                            <a:srgbClr val="D9D9D9"/>
                          </a:solidFill>
                          <a:latin typeface="Arial" panose="020B0604020202020204" pitchFamily="34" charset="0"/>
                          <a:cs typeface="Arial" panose="020B0604020202020204" pitchFamily="34" charset="0"/>
                        </a:rPr>
                        <a:t>to exit Preview.</a:t>
                      </a:r>
                    </a:p>
                  </a:txBody>
                  <a:tcPr marL="182880" marT="137160">
                    <a:solidFill>
                      <a:srgbClr val="010101"/>
                    </a:solidFill>
                  </a:tcPr>
                </a:tc>
                <a:tc hMerge="1">
                  <a:txBody>
                    <a:bodyPr/>
                    <a:lstStyle/>
                    <a:p>
                      <a:endParaRPr lang="en-US"/>
                    </a:p>
                  </a:txBody>
                  <a:tcPr/>
                </a:tc>
                <a:tc>
                  <a:txBody>
                    <a:bodyPr/>
                    <a:lstStyle/>
                    <a:p>
                      <a:pPr algn="ctr"/>
                      <a:r>
                        <a:rPr lang="en-US" sz="11500" b="1" dirty="0">
                          <a:solidFill>
                            <a:srgbClr val="D9D9D9"/>
                          </a:solidFill>
                          <a:latin typeface="Arial" panose="020B0604020202020204" pitchFamily="34" charset="0"/>
                          <a:cs typeface="Arial" panose="020B0604020202020204" pitchFamily="34" charset="0"/>
                        </a:rPr>
                        <a:t>F5</a:t>
                      </a:r>
                      <a:r>
                        <a:rPr lang="en-US" sz="2400" baseline="0" dirty="0">
                          <a:solidFill>
                            <a:srgbClr val="D9D9D9"/>
                          </a:solidFill>
                          <a:latin typeface="Arial" panose="020B0604020202020204" pitchFamily="34" charset="0"/>
                          <a:cs typeface="Arial" panose="020B0604020202020204" pitchFamily="34" charset="0"/>
                        </a:rPr>
                        <a:t> </a:t>
                      </a:r>
                      <a:endParaRPr lang="en-US" dirty="0"/>
                    </a:p>
                  </a:txBody>
                  <a:tcPr marL="182880" marT="137160" anchor="ctr">
                    <a:solidFill>
                      <a:schemeClr val="tx1">
                        <a:lumMod val="95000"/>
                        <a:lumOff val="5000"/>
                      </a:schemeClr>
                    </a:solidFill>
                  </a:tcPr>
                </a:tc>
                <a:extLst>
                  <a:ext uri="{0D108BD9-81ED-4DB2-BD59-A6C34878D82A}">
                    <a16:rowId xmlns:a16="http://schemas.microsoft.com/office/drawing/2014/main" val="10006"/>
                  </a:ext>
                </a:extLst>
              </a:tr>
              <a:tr h="5674009">
                <a:tc gridSpan="3">
                  <a:txBody>
                    <a:bodyPr/>
                    <a:lstStyle/>
                    <a:p>
                      <a:pPr marL="0" marR="0" lvl="0" indent="0" algn="l" defTabSz="1518341" rtl="0" eaLnBrk="1" fontAlgn="auto" latinLnBrk="0" hangingPunct="1">
                        <a:lnSpc>
                          <a:spcPct val="100000"/>
                        </a:lnSpc>
                        <a:spcBef>
                          <a:spcPts val="0"/>
                        </a:spcBef>
                        <a:spcAft>
                          <a:spcPts val="0"/>
                        </a:spcAft>
                        <a:buClrTx/>
                        <a:buSzTx/>
                        <a:buFontTx/>
                        <a:buNone/>
                        <a:tabLst/>
                        <a:defRPr/>
                      </a:pPr>
                      <a:r>
                        <a:rPr lang="en-US" sz="2800" b="1" noProof="0" dirty="0">
                          <a:solidFill>
                            <a:srgbClr val="FFC000"/>
                          </a:solidFill>
                          <a:latin typeface="Arial"/>
                          <a:cs typeface="Arial"/>
                        </a:rPr>
                        <a:t>How to print your poster</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When you are ready to have your poster printed go online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and click on the "</a:t>
                      </a:r>
                      <a:r>
                        <a:rPr lang="en-US" sz="2400" noProof="0" dirty="0">
                          <a:solidFill>
                            <a:srgbClr val="FFC000"/>
                          </a:solidFill>
                          <a:latin typeface="Arial"/>
                          <a:cs typeface="Arial"/>
                        </a:rPr>
                        <a:t>Order Your Poster</a:t>
                      </a:r>
                      <a:r>
                        <a:rPr lang="en-US" sz="2400" noProof="0" dirty="0">
                          <a:solidFill>
                            <a:srgbClr val="D9D9D9"/>
                          </a:solidFill>
                          <a:latin typeface="Arial"/>
                          <a:cs typeface="Arial"/>
                        </a:rPr>
                        <a:t>" button. You can have your poster printed on professional papers, fabric for easy traveling and a variety of other materials. </a:t>
                      </a:r>
                    </a:p>
                    <a:p>
                      <a:pPr marL="0" marR="0" lvl="0" indent="0" algn="l" defTabSz="114300" rtl="0" eaLnBrk="1" fontAlgn="auto" latinLnBrk="0" hangingPunct="1">
                        <a:lnSpc>
                          <a:spcPct val="100000"/>
                        </a:lnSpc>
                        <a:spcBef>
                          <a:spcPts val="0"/>
                        </a:spcBef>
                        <a:spcAft>
                          <a:spcPts val="0"/>
                        </a:spcAft>
                        <a:buClrTx/>
                        <a:buSzTx/>
                        <a:buFontTx/>
                        <a:buNone/>
                        <a:tabLst/>
                        <a:defRPr/>
                      </a:pPr>
                      <a:r>
                        <a:rPr lang="en-US" sz="2400" noProof="0" dirty="0">
                          <a:solidFill>
                            <a:srgbClr val="D9D9D9"/>
                          </a:solidFill>
                          <a:latin typeface="Arial"/>
                          <a:cs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p>
                    <a:p>
                      <a:pPr marL="0" marR="0" lvl="0" indent="0" algn="l" defTabSz="114300" rtl="0" eaLnBrk="1" fontAlgn="auto" latinLnBrk="0" hangingPunct="1">
                        <a:lnSpc>
                          <a:spcPct val="100000"/>
                        </a:lnSpc>
                        <a:spcBef>
                          <a:spcPts val="0"/>
                        </a:spcBef>
                        <a:spcAft>
                          <a:spcPts val="0"/>
                        </a:spcAft>
                        <a:buClrTx/>
                        <a:buSzTx/>
                        <a:buFontTx/>
                        <a:buNone/>
                        <a:tabLst/>
                        <a:defRPr/>
                      </a:pPr>
                      <a:br>
                        <a:rPr lang="en-US" sz="2400" noProof="0" dirty="0">
                          <a:solidFill>
                            <a:srgbClr val="D9D9D9"/>
                          </a:solidFill>
                          <a:latin typeface="Arial"/>
                          <a:cs typeface="Arial"/>
                        </a:rPr>
                      </a:br>
                      <a:r>
                        <a:rPr lang="en-US" sz="2400" noProof="0" dirty="0">
                          <a:solidFill>
                            <a:srgbClr val="D9D9D9"/>
                          </a:solidFill>
                          <a:latin typeface="Arial"/>
                          <a:cs typeface="Arial"/>
                        </a:rPr>
                        <a:t>Go to </a:t>
                      </a:r>
                      <a:r>
                        <a:rPr lang="en-US" sz="2400" noProof="0" dirty="0" err="1">
                          <a:solidFill>
                            <a:srgbClr val="FFC000"/>
                          </a:solidFill>
                          <a:latin typeface="Arial"/>
                          <a:cs typeface="Arial"/>
                        </a:rPr>
                        <a:t>PosterPresentations.com</a:t>
                      </a:r>
                      <a:r>
                        <a:rPr lang="en-US" sz="24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1354778">
                <a:tc gridSpan="3">
                  <a:txBody>
                    <a:bodyPr/>
                    <a:lstStyle/>
                    <a:p>
                      <a:endParaRPr lang="en-US" sz="2400" dirty="0">
                        <a:solidFill>
                          <a:srgbClr val="1F3A4E"/>
                        </a:solidFill>
                      </a:endParaRPr>
                    </a:p>
                  </a:txBody>
                  <a:tcPr marL="182880" marT="137160">
                    <a:blipFill dpi="0" rotWithShape="1">
                      <a:blip r:embed="rId11">
                        <a:extLst>
                          <a:ext uri="{28A0092B-C50C-407E-A947-70E740481C1C}">
                            <a14:useLocalDpi xmlns:a14="http://schemas.microsoft.com/office/drawing/2010/main" val="0"/>
                          </a:ext>
                        </a:extLst>
                      </a:blip>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8"/>
                  </a:ext>
                </a:extLst>
              </a:tr>
              <a:tr h="3212204">
                <a:tc>
                  <a:txBody>
                    <a:bodyPr/>
                    <a:lstStyle/>
                    <a:p>
                      <a:pPr>
                        <a:lnSpc>
                          <a:spcPts val="2600"/>
                        </a:lnSpc>
                      </a:pPr>
                      <a:r>
                        <a:rPr lang="en-US" sz="2000" dirty="0">
                          <a:solidFill>
                            <a:schemeClr val="bg1">
                              <a:lumMod val="85000"/>
                            </a:schemeClr>
                          </a:solidFill>
                          <a:latin typeface="Arial"/>
                          <a:cs typeface="Arial"/>
                        </a:rPr>
                        <a:t>© 2019</a:t>
                      </a:r>
                      <a:r>
                        <a:rPr lang="en-US" sz="2000" baseline="0" dirty="0">
                          <a:solidFill>
                            <a:schemeClr val="bg1">
                              <a:lumMod val="85000"/>
                            </a:schemeClr>
                          </a:solidFill>
                          <a:latin typeface="Arial"/>
                          <a:cs typeface="Arial"/>
                        </a:rPr>
                        <a:t> </a:t>
                      </a:r>
                      <a:r>
                        <a:rPr lang="en-US" sz="2000" dirty="0" err="1">
                          <a:solidFill>
                            <a:schemeClr val="bg1">
                              <a:lumMod val="85000"/>
                            </a:schemeClr>
                          </a:solidFill>
                          <a:latin typeface="Arial"/>
                          <a:cs typeface="Arial"/>
                        </a:rPr>
                        <a:t>PosterPresentations.com</a:t>
                      </a:r>
                      <a:br>
                        <a:rPr lang="en-US" sz="2000" dirty="0">
                          <a:solidFill>
                            <a:schemeClr val="bg1">
                              <a:lumMod val="85000"/>
                            </a:schemeClr>
                          </a:solidFill>
                          <a:latin typeface="Arial"/>
                          <a:cs typeface="Arial"/>
                        </a:rPr>
                      </a:br>
                      <a:r>
                        <a:rPr lang="en-US" sz="2000" dirty="0">
                          <a:solidFill>
                            <a:schemeClr val="bg1">
                              <a:lumMod val="85000"/>
                            </a:schemeClr>
                          </a:solidFill>
                          <a:latin typeface="Arial"/>
                          <a:cs typeface="Arial"/>
                        </a:rPr>
                        <a:t>2117 Fourth Street ,</a:t>
                      </a:r>
                      <a:r>
                        <a:rPr lang="en-US" sz="2000" baseline="0" dirty="0">
                          <a:solidFill>
                            <a:schemeClr val="bg1">
                              <a:lumMod val="85000"/>
                            </a:schemeClr>
                          </a:solidFill>
                          <a:latin typeface="Arial"/>
                          <a:cs typeface="Arial"/>
                        </a:rPr>
                        <a:t> STE C        </a:t>
                      </a:r>
                    </a:p>
                    <a:p>
                      <a:pPr>
                        <a:lnSpc>
                          <a:spcPts val="2600"/>
                        </a:lnSpc>
                      </a:pPr>
                      <a:r>
                        <a:rPr lang="en-US" sz="2000" baseline="0" dirty="0">
                          <a:solidFill>
                            <a:schemeClr val="bg1">
                              <a:lumMod val="85000"/>
                            </a:schemeClr>
                          </a:solidFill>
                          <a:latin typeface="Arial"/>
                          <a:cs typeface="Arial"/>
                        </a:rPr>
                        <a:t>Berkeley CA 94710 USA</a:t>
                      </a:r>
                      <a:endParaRPr lang="en-US" sz="2000" dirty="0">
                        <a:solidFill>
                          <a:schemeClr val="bg1">
                            <a:lumMod val="85000"/>
                          </a:schemeClr>
                        </a:solidFill>
                        <a:latin typeface="Arial"/>
                        <a:cs typeface="Arial"/>
                      </a:endParaRPr>
                    </a:p>
                  </a:txBody>
                  <a:tcPr marL="182880" marT="137160">
                    <a:solidFill>
                      <a:srgbClr val="010101"/>
                    </a:solidFill>
                  </a:tcPr>
                </a:tc>
                <a:tc gridSpan="2">
                  <a:txBody>
                    <a:bodyPr/>
                    <a:lstStyle/>
                    <a:p>
                      <a:pPr marL="0" marR="0" indent="0" algn="l" defTabSz="4388900" rtl="0" eaLnBrk="1" fontAlgn="auto" latinLnBrk="0" hangingPunct="1">
                        <a:lnSpc>
                          <a:spcPct val="100000"/>
                        </a:lnSpc>
                        <a:spcBef>
                          <a:spcPts val="0"/>
                        </a:spcBef>
                        <a:spcAft>
                          <a:spcPts val="0"/>
                        </a:spcAft>
                        <a:buClrTx/>
                        <a:buSzTx/>
                        <a:buFontTx/>
                        <a:buNone/>
                        <a:tabLst/>
                        <a:defRPr/>
                      </a:pPr>
                      <a:r>
                        <a:rPr lang="en-US" sz="2400" b="1" dirty="0">
                          <a:solidFill>
                            <a:srgbClr val="D0D0D0"/>
                          </a:solidFill>
                          <a:latin typeface="Arial"/>
                          <a:cs typeface="Arial"/>
                        </a:rPr>
                        <a:t>For complete tutorials</a:t>
                      </a:r>
                      <a:r>
                        <a:rPr lang="en-US" sz="2400" b="1" baseline="0" dirty="0">
                          <a:solidFill>
                            <a:srgbClr val="D0D0D0"/>
                          </a:solidFill>
                          <a:latin typeface="Arial"/>
                          <a:cs typeface="Arial"/>
                        </a:rPr>
                        <a:t> visit:</a:t>
                      </a:r>
                    </a:p>
                    <a:p>
                      <a:pPr marL="0" marR="0" indent="0" algn="l" defTabSz="4388900" rtl="0" eaLnBrk="1" fontAlgn="auto" latinLnBrk="0" hangingPunct="1">
                        <a:lnSpc>
                          <a:spcPct val="100000"/>
                        </a:lnSpc>
                        <a:spcBef>
                          <a:spcPts val="0"/>
                        </a:spcBef>
                        <a:spcAft>
                          <a:spcPts val="0"/>
                        </a:spcAft>
                        <a:buClrTx/>
                        <a:buSzTx/>
                        <a:buFontTx/>
                        <a:buNone/>
                        <a:tabLst/>
                        <a:defRPr/>
                      </a:pPr>
                      <a:r>
                        <a:rPr lang="en-US" sz="1800" b="1" dirty="0">
                          <a:solidFill>
                            <a:srgbClr val="FFC000"/>
                          </a:solidFill>
                          <a:latin typeface="Arial"/>
                          <a:cs typeface="Arial"/>
                        </a:rPr>
                        <a:t>https://</a:t>
                      </a:r>
                      <a:r>
                        <a:rPr lang="en-US" sz="1800" b="1" dirty="0" err="1">
                          <a:solidFill>
                            <a:srgbClr val="FFC000"/>
                          </a:solidFill>
                          <a:latin typeface="Arial"/>
                          <a:cs typeface="Arial"/>
                        </a:rPr>
                        <a:t>www.posterpresentations.com</a:t>
                      </a:r>
                      <a:r>
                        <a:rPr lang="en-US" sz="1800" b="1" dirty="0">
                          <a:solidFill>
                            <a:srgbClr val="FFC000"/>
                          </a:solidFill>
                          <a:latin typeface="Arial"/>
                          <a:cs typeface="Arial"/>
                        </a:rPr>
                        <a:t>/</a:t>
                      </a:r>
                      <a:r>
                        <a:rPr lang="en-US" sz="1800" b="1" dirty="0" err="1">
                          <a:solidFill>
                            <a:srgbClr val="FFC000"/>
                          </a:solidFill>
                          <a:latin typeface="Arial"/>
                          <a:cs typeface="Arial"/>
                        </a:rPr>
                        <a:t>helpdesk.html</a:t>
                      </a:r>
                      <a:endParaRPr lang="en-US" sz="1800" dirty="0">
                        <a:solidFill>
                          <a:schemeClr val="bg1">
                            <a:lumMod val="85000"/>
                          </a:schemeClr>
                        </a:solidFill>
                        <a:latin typeface="Arial"/>
                        <a:cs typeface="Arial"/>
                      </a:endParaRPr>
                    </a:p>
                  </a:txBody>
                  <a:tcPr marL="182880" marT="137160">
                    <a:solidFill>
                      <a:srgbClr val="010101"/>
                    </a:solidFill>
                  </a:tcPr>
                </a:tc>
                <a:tc hMerge="1">
                  <a:txBody>
                    <a:bodyPr/>
                    <a:lstStyle/>
                    <a:p>
                      <a:endParaRPr lang="en-US"/>
                    </a:p>
                  </a:txBody>
                  <a:tcPr/>
                </a:tc>
                <a:extLst>
                  <a:ext uri="{0D108BD9-81ED-4DB2-BD59-A6C34878D82A}">
                    <a16:rowId xmlns:a16="http://schemas.microsoft.com/office/drawing/2014/main" val="10009"/>
                  </a:ext>
                </a:extLst>
              </a:tr>
            </a:tbl>
          </a:graphicData>
        </a:graphic>
      </p:graphicFrame>
    </p:spTree>
  </p:cSld>
  <p:clrMap bg1="lt1" tx1="dk1" bg2="lt2" tx2="dk2" accent1="accent1" accent2="accent2" accent3="accent3" accent4="accent4" accent5="accent5" accent6="accent6" hlink="hlink" folHlink="folHlink"/>
  <p:sldLayoutIdLst>
    <p:sldLayoutId id="2147483652"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F896691F-3283-DE4D-A262-B7A29B5D85DD}"/>
              </a:ext>
            </a:extLst>
          </p:cNvPr>
          <p:cNvSpPr/>
          <p:nvPr userDrawn="1"/>
        </p:nvSpPr>
        <p:spPr>
          <a:xfrm>
            <a:off x="0" y="-4325"/>
            <a:ext cx="43891200" cy="32973465"/>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 Box 14"/>
          <p:cNvSpPr txBox="1">
            <a:spLocks noChangeArrowheads="1"/>
          </p:cNvSpPr>
          <p:nvPr/>
        </p:nvSpPr>
        <p:spPr bwMode="auto">
          <a:xfrm>
            <a:off x="1567305" y="32390910"/>
            <a:ext cx="2514600" cy="336819"/>
          </a:xfrm>
          <a:prstGeom prst="rect">
            <a:avLst/>
          </a:prstGeom>
          <a:noFill/>
          <a:ln w="9525">
            <a:noFill/>
            <a:miter lim="800000"/>
            <a:headEnd/>
            <a:tailEnd/>
          </a:ln>
          <a:effectLst/>
        </p:spPr>
        <p:txBody>
          <a:bodyPr lIns="91263" tIns="45623" rIns="91263" bIns="45623">
            <a:spAutoFit/>
          </a:bodyPr>
          <a:lstStyle/>
          <a:p>
            <a:pPr eaLnBrk="0" hangingPunct="0">
              <a:lnSpc>
                <a:spcPct val="65000"/>
              </a:lnSpc>
              <a:spcBef>
                <a:spcPct val="50000"/>
              </a:spcBef>
              <a:defRPr/>
            </a:pPr>
            <a:r>
              <a:rPr lang="en-US" sz="500" b="1" dirty="0">
                <a:solidFill>
                  <a:schemeClr val="bg1">
                    <a:lumMod val="75000"/>
                  </a:schemeClr>
                </a:solidFill>
                <a:latin typeface="Arial" charset="0"/>
              </a:rPr>
              <a:t>RESEARCH POSTER PRESENTATION DESIGN © 2015</a:t>
            </a:r>
          </a:p>
          <a:p>
            <a:pPr eaLnBrk="0" hangingPunct="0">
              <a:lnSpc>
                <a:spcPct val="65000"/>
              </a:lnSpc>
              <a:spcBef>
                <a:spcPct val="50000"/>
              </a:spcBef>
              <a:defRPr/>
            </a:pPr>
            <a:r>
              <a:rPr lang="en-US" sz="1100" b="1" dirty="0">
                <a:solidFill>
                  <a:schemeClr val="bg1">
                    <a:lumMod val="75000"/>
                  </a:schemeClr>
                </a:solidFill>
                <a:latin typeface="Arial" charset="0"/>
              </a:rPr>
              <a:t>www.PosterPresentations.com</a:t>
            </a:r>
          </a:p>
        </p:txBody>
      </p:sp>
      <p:sp>
        <p:nvSpPr>
          <p:cNvPr id="33" name="Rectangle 32">
            <a:extLst>
              <a:ext uri="{FF2B5EF4-FFF2-40B4-BE49-F238E27FC236}">
                <a16:creationId xmlns:a16="http://schemas.microsoft.com/office/drawing/2014/main" id="{8B239566-0032-594E-87CC-F52C9841D2C1}"/>
              </a:ext>
            </a:extLst>
          </p:cNvPr>
          <p:cNvSpPr/>
          <p:nvPr userDrawn="1"/>
        </p:nvSpPr>
        <p:spPr>
          <a:xfrm>
            <a:off x="0" y="31902376"/>
            <a:ext cx="43891200" cy="102863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C85F28D0-47AE-074E-8801-CCC11808041B}"/>
              </a:ext>
            </a:extLst>
          </p:cNvPr>
          <p:cNvSpPr/>
          <p:nvPr userDrawn="1"/>
        </p:nvSpPr>
        <p:spPr>
          <a:xfrm>
            <a:off x="0" y="-4324"/>
            <a:ext cx="43891200" cy="1028637"/>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EE937E76-4906-974E-BFC4-59D3C8CF049E}"/>
              </a:ext>
            </a:extLst>
          </p:cNvPr>
          <p:cNvSpPr/>
          <p:nvPr userDrawn="1"/>
        </p:nvSpPr>
        <p:spPr>
          <a:xfrm>
            <a:off x="10972800" y="-4324"/>
            <a:ext cx="21945600" cy="32918400"/>
          </a:xfrm>
          <a:prstGeom prst="roundRect">
            <a:avLst>
              <a:gd name="adj" fmla="val 67"/>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978"/>
          </a:p>
        </p:txBody>
      </p:sp>
      <p:sp>
        <p:nvSpPr>
          <p:cNvPr id="40" name="Text Box 14">
            <a:extLst>
              <a:ext uri="{FF2B5EF4-FFF2-40B4-BE49-F238E27FC236}">
                <a16:creationId xmlns:a16="http://schemas.microsoft.com/office/drawing/2014/main" id="{C3373478-AEF9-754C-ABC7-23EC1B52CE0C}"/>
              </a:ext>
            </a:extLst>
          </p:cNvPr>
          <p:cNvSpPr txBox="1">
            <a:spLocks noChangeArrowheads="1"/>
          </p:cNvSpPr>
          <p:nvPr userDrawn="1"/>
        </p:nvSpPr>
        <p:spPr bwMode="auto">
          <a:xfrm>
            <a:off x="700676" y="32061839"/>
            <a:ext cx="8291482" cy="653921"/>
          </a:xfrm>
          <a:prstGeom prst="rect">
            <a:avLst/>
          </a:prstGeom>
          <a:noFill/>
          <a:ln w="9525">
            <a:noFill/>
            <a:miter lim="800000"/>
            <a:headEnd/>
            <a:tailEnd/>
          </a:ln>
          <a:effectLst/>
        </p:spPr>
        <p:txBody>
          <a:bodyPr wrap="square" lIns="259594" tIns="129774" rIns="259594" bIns="129774">
            <a:spAutoFit/>
          </a:bodyPr>
          <a:lstStyle/>
          <a:p>
            <a:pPr eaLnBrk="0" hangingPunct="0">
              <a:lnSpc>
                <a:spcPts val="772"/>
              </a:lnSpc>
              <a:spcBef>
                <a:spcPct val="50000"/>
              </a:spcBef>
              <a:defRPr/>
            </a:pPr>
            <a:r>
              <a:rPr lang="en-US" sz="1050" b="1" dirty="0">
                <a:solidFill>
                  <a:schemeClr val="bg1">
                    <a:lumMod val="50000"/>
                  </a:schemeClr>
                </a:solidFill>
                <a:latin typeface="Arial" charset="0"/>
              </a:rPr>
              <a:t>RESEARCH POSTER PRESENTATION TEMPLATE © 2019</a:t>
            </a:r>
          </a:p>
          <a:p>
            <a:pPr eaLnBrk="0" hangingPunct="0">
              <a:lnSpc>
                <a:spcPts val="772"/>
              </a:lnSpc>
              <a:spcBef>
                <a:spcPct val="50000"/>
              </a:spcBef>
              <a:defRPr/>
            </a:pPr>
            <a:r>
              <a:rPr lang="en-US" sz="2000" b="1" dirty="0">
                <a:solidFill>
                  <a:schemeClr val="bg1">
                    <a:lumMod val="50000"/>
                  </a:schemeClr>
                </a:solidFill>
                <a:latin typeface="Arial" charset="0"/>
              </a:rPr>
              <a:t>www.PosterPresentations.com</a:t>
            </a:r>
          </a:p>
        </p:txBody>
      </p:sp>
    </p:spTree>
    <p:extLst>
      <p:ext uri="{BB962C8B-B14F-4D97-AF65-F5344CB8AC3E}">
        <p14:creationId xmlns:p14="http://schemas.microsoft.com/office/powerpoint/2010/main" val="4281985044"/>
      </p:ext>
    </p:extLst>
  </p:cSld>
  <p:clrMap bg1="lt1" tx1="dk1" bg2="lt2" tx2="dk2" accent1="accent1" accent2="accent2" accent3="accent3" accent4="accent4" accent5="accent5" accent6="accent6" hlink="hlink" folHlink="folHlink"/>
  <p:sldLayoutIdLst>
    <p:sldLayoutId id="2147483654" r:id="rId1"/>
  </p:sldLayoutIdLst>
  <p:txStyles>
    <p:titleStyle>
      <a:lvl1pPr algn="ctr" defTabSz="4388900" rtl="0" eaLnBrk="1" latinLnBrk="0" hangingPunct="1">
        <a:spcBef>
          <a:spcPct val="0"/>
        </a:spcBef>
        <a:buNone/>
        <a:defRPr sz="8800" kern="1200">
          <a:solidFill>
            <a:schemeClr val="bg1"/>
          </a:solidFill>
          <a:latin typeface="Trebuchet MS" pitchFamily="34" charset="0"/>
          <a:ea typeface="+mj-ea"/>
          <a:cs typeface="+mj-cs"/>
        </a:defRPr>
      </a:lvl1pPr>
    </p:titleStyle>
    <p:bodyStyle>
      <a:lvl1pPr marL="1645838" indent="-1645838" algn="l" defTabSz="4388900" rtl="0" eaLnBrk="1" latinLnBrk="0" hangingPunct="1">
        <a:spcBef>
          <a:spcPct val="20000"/>
        </a:spcBef>
        <a:buFont typeface="Arial" pitchFamily="34" charset="0"/>
        <a:buChar char="•"/>
        <a:defRPr sz="15400" kern="1200">
          <a:solidFill>
            <a:schemeClr val="tx1"/>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p:bodyStyle>
    <p:otherStyle>
      <a:defPPr>
        <a:defRPr lang="en-US"/>
      </a:defPPr>
      <a:lvl1pPr marL="0" algn="l" defTabSz="4388900" rtl="0" eaLnBrk="1" latinLnBrk="0" hangingPunct="1">
        <a:defRPr sz="8600" kern="1200">
          <a:solidFill>
            <a:schemeClr val="tx1"/>
          </a:solidFill>
          <a:latin typeface="+mn-lt"/>
          <a:ea typeface="+mn-ea"/>
          <a:cs typeface="+mn-cs"/>
        </a:defRPr>
      </a:lvl1pPr>
      <a:lvl2pPr marL="2194451" algn="l" defTabSz="4388900" rtl="0" eaLnBrk="1" latinLnBrk="0" hangingPunct="1">
        <a:defRPr sz="8600" kern="1200">
          <a:solidFill>
            <a:schemeClr val="tx1"/>
          </a:solidFill>
          <a:latin typeface="+mn-lt"/>
          <a:ea typeface="+mn-ea"/>
          <a:cs typeface="+mn-cs"/>
        </a:defRPr>
      </a:lvl2pPr>
      <a:lvl3pPr marL="4388900" algn="l" defTabSz="4388900" rtl="0" eaLnBrk="1" latinLnBrk="0" hangingPunct="1">
        <a:defRPr sz="8600" kern="1200">
          <a:solidFill>
            <a:schemeClr val="tx1"/>
          </a:solidFill>
          <a:latin typeface="+mn-lt"/>
          <a:ea typeface="+mn-ea"/>
          <a:cs typeface="+mn-cs"/>
        </a:defRPr>
      </a:lvl3pPr>
      <a:lvl4pPr marL="6583351" algn="l" defTabSz="4388900" rtl="0" eaLnBrk="1" latinLnBrk="0" hangingPunct="1">
        <a:defRPr sz="8600" kern="1200">
          <a:solidFill>
            <a:schemeClr val="tx1"/>
          </a:solidFill>
          <a:latin typeface="+mn-lt"/>
          <a:ea typeface="+mn-ea"/>
          <a:cs typeface="+mn-cs"/>
        </a:defRPr>
      </a:lvl4pPr>
      <a:lvl5pPr marL="8777801" algn="l" defTabSz="4388900" rtl="0" eaLnBrk="1" latinLnBrk="0" hangingPunct="1">
        <a:defRPr sz="8600" kern="1200">
          <a:solidFill>
            <a:schemeClr val="tx1"/>
          </a:solidFill>
          <a:latin typeface="+mn-lt"/>
          <a:ea typeface="+mn-ea"/>
          <a:cs typeface="+mn-cs"/>
        </a:defRPr>
      </a:lvl5pPr>
      <a:lvl6pPr marL="10972252" algn="l" defTabSz="4388900" rtl="0" eaLnBrk="1" latinLnBrk="0" hangingPunct="1">
        <a:defRPr sz="8600" kern="1200">
          <a:solidFill>
            <a:schemeClr val="tx1"/>
          </a:solidFill>
          <a:latin typeface="+mn-lt"/>
          <a:ea typeface="+mn-ea"/>
          <a:cs typeface="+mn-cs"/>
        </a:defRPr>
      </a:lvl6pPr>
      <a:lvl7pPr marL="13166703" algn="l" defTabSz="4388900" rtl="0" eaLnBrk="1" latinLnBrk="0" hangingPunct="1">
        <a:defRPr sz="8600" kern="1200">
          <a:solidFill>
            <a:schemeClr val="tx1"/>
          </a:solidFill>
          <a:latin typeface="+mn-lt"/>
          <a:ea typeface="+mn-ea"/>
          <a:cs typeface="+mn-cs"/>
        </a:defRPr>
      </a:lvl7pPr>
      <a:lvl8pPr marL="15361152" algn="l" defTabSz="4388900" rtl="0" eaLnBrk="1" latinLnBrk="0" hangingPunct="1">
        <a:defRPr sz="8600" kern="1200">
          <a:solidFill>
            <a:schemeClr val="tx1"/>
          </a:solidFill>
          <a:latin typeface="+mn-lt"/>
          <a:ea typeface="+mn-ea"/>
          <a:cs typeface="+mn-cs"/>
        </a:defRPr>
      </a:lvl8pPr>
      <a:lvl9pPr marL="17555603" algn="l" defTabSz="438890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4.tiff"/><Relationship Id="rId2" Type="http://schemas.openxmlformats.org/officeDocument/2006/relationships/image" Target="../media/image9.tiff"/><Relationship Id="rId1" Type="http://schemas.openxmlformats.org/officeDocument/2006/relationships/slideLayout" Target="../slideLayouts/slideLayout1.xml"/><Relationship Id="rId6" Type="http://schemas.openxmlformats.org/officeDocument/2006/relationships/image" Target="../media/image13.tiff"/><Relationship Id="rId5" Type="http://schemas.openxmlformats.org/officeDocument/2006/relationships/image" Target="../media/image12.tiff"/><Relationship Id="rId4" Type="http://schemas.openxmlformats.org/officeDocument/2006/relationships/image" Target="../media/image11.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5F9FB"/>
        </a:solidFill>
        <a:effectLst/>
      </p:bgPr>
    </p:bg>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F4E7DA59-2404-F940-AB16-3000C9D38836}"/>
              </a:ext>
            </a:extLst>
          </p:cNvPr>
          <p:cNvSpPr>
            <a:spLocks noGrp="1"/>
          </p:cNvSpPr>
          <p:nvPr>
            <p:ph type="body" sz="quarter" idx="10"/>
          </p:nvPr>
        </p:nvSpPr>
        <p:spPr>
          <a:xfrm>
            <a:off x="922655" y="10686473"/>
            <a:ext cx="9144000" cy="10003210"/>
          </a:xfrm>
        </p:spPr>
        <p:txBody>
          <a:bodyPr/>
          <a:lstStyle/>
          <a:p>
            <a:r>
              <a:rPr lang="en-US" sz="4000" dirty="0"/>
              <a:t>  For this final project, we will be attempting to load a Word Press webpage and combine it with the Amazon Polly software. Creating this project will create a site that will allow users receive hear the information on a webpage with the click of a button. Many people need this text-to-speech software in order to get through life. Sometimes it can be difficult to read things on small screens. Some people need it to listen to important documents while they are driving or multitasking. Putting the Amazon Polly plug-in on this site, will make it easier to manage and continue to add more features and additions. With its different language options, accents, and voice, it enables a user to make their text-to-speech sound a little more personalized.</a:t>
            </a:r>
          </a:p>
        </p:txBody>
      </p:sp>
      <p:sp>
        <p:nvSpPr>
          <p:cNvPr id="18" name="Text Placeholder 17">
            <a:extLst>
              <a:ext uri="{FF2B5EF4-FFF2-40B4-BE49-F238E27FC236}">
                <a16:creationId xmlns:a16="http://schemas.microsoft.com/office/drawing/2014/main" id="{B7FDE71C-B466-2241-8074-F003B01B4F9F}"/>
              </a:ext>
            </a:extLst>
          </p:cNvPr>
          <p:cNvSpPr>
            <a:spLocks noGrp="1"/>
          </p:cNvSpPr>
          <p:nvPr>
            <p:ph type="body" sz="quarter" idx="11"/>
          </p:nvPr>
        </p:nvSpPr>
        <p:spPr>
          <a:xfrm>
            <a:off x="922655" y="8439285"/>
            <a:ext cx="9144000" cy="2896945"/>
          </a:xfrm>
        </p:spPr>
        <p:txBody>
          <a:bodyPr/>
          <a:lstStyle/>
          <a:p>
            <a:r>
              <a:rPr lang="en-US" sz="6000" dirty="0"/>
              <a:t>Abstract</a:t>
            </a:r>
          </a:p>
        </p:txBody>
      </p:sp>
      <p:sp>
        <p:nvSpPr>
          <p:cNvPr id="19" name="Text Placeholder 18">
            <a:extLst>
              <a:ext uri="{FF2B5EF4-FFF2-40B4-BE49-F238E27FC236}">
                <a16:creationId xmlns:a16="http://schemas.microsoft.com/office/drawing/2014/main" id="{8717B25D-9D4A-1941-BDCF-A843A732BDDA}"/>
              </a:ext>
            </a:extLst>
          </p:cNvPr>
          <p:cNvSpPr>
            <a:spLocks noGrp="1"/>
          </p:cNvSpPr>
          <p:nvPr>
            <p:ph type="body" sz="quarter" idx="20"/>
          </p:nvPr>
        </p:nvSpPr>
        <p:spPr>
          <a:xfrm>
            <a:off x="922655" y="25324356"/>
            <a:ext cx="9144000" cy="800211"/>
          </a:xfrm>
        </p:spPr>
        <p:txBody>
          <a:bodyPr/>
          <a:lstStyle/>
          <a:p>
            <a:r>
              <a:rPr lang="en-US" sz="5400" dirty="0"/>
              <a:t>Tools Used:</a:t>
            </a:r>
          </a:p>
        </p:txBody>
      </p:sp>
      <p:sp>
        <p:nvSpPr>
          <p:cNvPr id="22" name="Text Placeholder 21">
            <a:extLst>
              <a:ext uri="{FF2B5EF4-FFF2-40B4-BE49-F238E27FC236}">
                <a16:creationId xmlns:a16="http://schemas.microsoft.com/office/drawing/2014/main" id="{FB3537EB-7133-E049-ABB3-6DDC8A47B65B}"/>
              </a:ext>
            </a:extLst>
          </p:cNvPr>
          <p:cNvSpPr>
            <a:spLocks noGrp="1"/>
          </p:cNvSpPr>
          <p:nvPr>
            <p:ph type="body" sz="quarter" idx="29"/>
          </p:nvPr>
        </p:nvSpPr>
        <p:spPr>
          <a:xfrm>
            <a:off x="34332343" y="18192235"/>
            <a:ext cx="9144000" cy="1414004"/>
          </a:xfrm>
        </p:spPr>
        <p:txBody>
          <a:bodyPr/>
          <a:lstStyle/>
          <a:p>
            <a:r>
              <a:rPr lang="en-US" sz="5400" dirty="0"/>
              <a:t>Challenges</a:t>
            </a:r>
          </a:p>
        </p:txBody>
      </p:sp>
      <p:sp>
        <p:nvSpPr>
          <p:cNvPr id="23" name="Text Placeholder 22">
            <a:extLst>
              <a:ext uri="{FF2B5EF4-FFF2-40B4-BE49-F238E27FC236}">
                <a16:creationId xmlns:a16="http://schemas.microsoft.com/office/drawing/2014/main" id="{749C5BA6-076B-2A49-A1CF-02551F816FF1}"/>
              </a:ext>
            </a:extLst>
          </p:cNvPr>
          <p:cNvSpPr>
            <a:spLocks noGrp="1"/>
          </p:cNvSpPr>
          <p:nvPr>
            <p:ph type="body" sz="quarter" idx="30"/>
          </p:nvPr>
        </p:nvSpPr>
        <p:spPr>
          <a:xfrm>
            <a:off x="33824544" y="19652766"/>
            <a:ext cx="9144000" cy="5336823"/>
          </a:xfrm>
        </p:spPr>
        <p:txBody>
          <a:bodyPr/>
          <a:lstStyle/>
          <a:p>
            <a:pPr marL="457200" indent="-457200">
              <a:buFont typeface="Arial" panose="020B0604020202020204" pitchFamily="34" charset="0"/>
              <a:buChar char="•"/>
            </a:pPr>
            <a:r>
              <a:rPr lang="en-US" sz="4800" dirty="0"/>
              <a:t>Accessing AWS features</a:t>
            </a:r>
          </a:p>
          <a:p>
            <a:pPr marL="457200" indent="-457200">
              <a:buFont typeface="Arial" panose="020B0604020202020204" pitchFamily="34" charset="0"/>
              <a:buChar char="•"/>
            </a:pPr>
            <a:r>
              <a:rPr lang="en-US" sz="4800" dirty="0"/>
              <a:t>Using Guides to help start WordPress</a:t>
            </a:r>
          </a:p>
          <a:p>
            <a:pPr marL="457200" indent="-457200">
              <a:buFont typeface="Arial" panose="020B0604020202020204" pitchFamily="34" charset="0"/>
              <a:buChar char="•"/>
            </a:pPr>
            <a:r>
              <a:rPr lang="en-US" sz="4800" dirty="0"/>
              <a:t>Adding Amazon Polly onto site</a:t>
            </a:r>
          </a:p>
          <a:p>
            <a:pPr marL="457200" indent="-457200">
              <a:buFont typeface="Arial" panose="020B0604020202020204" pitchFamily="34" charset="0"/>
              <a:buChar char="•"/>
            </a:pPr>
            <a:r>
              <a:rPr lang="en-US" sz="4800" dirty="0"/>
              <a:t>Getting information and layout to flow together</a:t>
            </a:r>
          </a:p>
        </p:txBody>
      </p:sp>
      <p:sp>
        <p:nvSpPr>
          <p:cNvPr id="24" name="Text Placeholder 23">
            <a:extLst>
              <a:ext uri="{FF2B5EF4-FFF2-40B4-BE49-F238E27FC236}">
                <a16:creationId xmlns:a16="http://schemas.microsoft.com/office/drawing/2014/main" id="{04C12DA0-72E9-7245-A596-E069725C2ABC}"/>
              </a:ext>
            </a:extLst>
          </p:cNvPr>
          <p:cNvSpPr>
            <a:spLocks noGrp="1"/>
          </p:cNvSpPr>
          <p:nvPr>
            <p:ph type="body" sz="quarter" idx="96"/>
          </p:nvPr>
        </p:nvSpPr>
        <p:spPr>
          <a:xfrm>
            <a:off x="414857" y="26536904"/>
            <a:ext cx="9144000" cy="4455603"/>
          </a:xfrm>
        </p:spPr>
        <p:txBody>
          <a:bodyPr/>
          <a:lstStyle/>
          <a:p>
            <a:pPr marL="457200" indent="-457200">
              <a:buFont typeface="Arial" panose="020B0604020202020204" pitchFamily="34" charset="0"/>
              <a:buChar char="•"/>
            </a:pPr>
            <a:r>
              <a:rPr lang="en-US" sz="5400" dirty="0"/>
              <a:t>Amazon AWS</a:t>
            </a:r>
          </a:p>
          <a:p>
            <a:pPr marL="457200" indent="-457200">
              <a:buFont typeface="Arial" panose="020B0604020202020204" pitchFamily="34" charset="0"/>
              <a:buChar char="•"/>
            </a:pPr>
            <a:r>
              <a:rPr lang="en-US" sz="5400" dirty="0"/>
              <a:t>WordPress</a:t>
            </a:r>
          </a:p>
          <a:p>
            <a:pPr marL="457200" indent="-457200">
              <a:buFont typeface="Arial" panose="020B0604020202020204" pitchFamily="34" charset="0"/>
              <a:buChar char="•"/>
            </a:pPr>
            <a:r>
              <a:rPr lang="en-US" sz="5400" dirty="0"/>
              <a:t>Amazon Poly</a:t>
            </a:r>
          </a:p>
        </p:txBody>
      </p:sp>
      <p:pic>
        <p:nvPicPr>
          <p:cNvPr id="6" name="Picture 5">
            <a:extLst>
              <a:ext uri="{FF2B5EF4-FFF2-40B4-BE49-F238E27FC236}">
                <a16:creationId xmlns:a16="http://schemas.microsoft.com/office/drawing/2014/main" id="{CA4C0D4D-3BF0-9248-B4F8-089AA4CFD866}"/>
              </a:ext>
            </a:extLst>
          </p:cNvPr>
          <p:cNvPicPr>
            <a:picLocks noChangeAspect="1"/>
          </p:cNvPicPr>
          <p:nvPr/>
        </p:nvPicPr>
        <p:blipFill>
          <a:blip r:embed="rId2"/>
          <a:stretch>
            <a:fillRect/>
          </a:stretch>
        </p:blipFill>
        <p:spPr>
          <a:xfrm>
            <a:off x="11430000" y="1320801"/>
            <a:ext cx="21031200" cy="13766800"/>
          </a:xfrm>
          <a:prstGeom prst="rect">
            <a:avLst/>
          </a:prstGeom>
        </p:spPr>
      </p:pic>
      <p:sp>
        <p:nvSpPr>
          <p:cNvPr id="28" name="Text Placeholder 27">
            <a:extLst>
              <a:ext uri="{FF2B5EF4-FFF2-40B4-BE49-F238E27FC236}">
                <a16:creationId xmlns:a16="http://schemas.microsoft.com/office/drawing/2014/main" id="{E213558D-69AA-E643-AE61-0A3BA464E76C}"/>
              </a:ext>
            </a:extLst>
          </p:cNvPr>
          <p:cNvSpPr>
            <a:spLocks noGrp="1"/>
          </p:cNvSpPr>
          <p:nvPr>
            <p:ph type="body" sz="quarter" idx="157"/>
          </p:nvPr>
        </p:nvSpPr>
        <p:spPr>
          <a:xfrm>
            <a:off x="922655" y="4421352"/>
            <a:ext cx="9144000" cy="1808354"/>
          </a:xfrm>
        </p:spPr>
        <p:txBody>
          <a:bodyPr/>
          <a:lstStyle/>
          <a:p>
            <a:r>
              <a:rPr lang="en-US" dirty="0"/>
              <a:t>Michael McDonald</a:t>
            </a:r>
          </a:p>
          <a:p>
            <a:r>
              <a:rPr lang="en-US" dirty="0"/>
              <a:t>Morgan Whitaker</a:t>
            </a:r>
          </a:p>
        </p:txBody>
      </p:sp>
      <p:sp>
        <p:nvSpPr>
          <p:cNvPr id="29" name="Text Placeholder 28">
            <a:extLst>
              <a:ext uri="{FF2B5EF4-FFF2-40B4-BE49-F238E27FC236}">
                <a16:creationId xmlns:a16="http://schemas.microsoft.com/office/drawing/2014/main" id="{D195F3F8-46B6-F84F-91EF-12EAF459C14D}"/>
              </a:ext>
            </a:extLst>
          </p:cNvPr>
          <p:cNvSpPr>
            <a:spLocks noGrp="1"/>
          </p:cNvSpPr>
          <p:nvPr>
            <p:ph type="body" sz="quarter" idx="158"/>
          </p:nvPr>
        </p:nvSpPr>
        <p:spPr>
          <a:xfrm>
            <a:off x="922655" y="6295122"/>
            <a:ext cx="9144000" cy="1808354"/>
          </a:xfrm>
        </p:spPr>
        <p:txBody>
          <a:bodyPr/>
          <a:lstStyle/>
          <a:p>
            <a:r>
              <a:rPr lang="en-US" sz="4400" dirty="0"/>
              <a:t>Cloud Computing Final Project</a:t>
            </a:r>
          </a:p>
          <a:p>
            <a:r>
              <a:rPr lang="en-US" sz="4400" dirty="0"/>
              <a:t>Spring 2020</a:t>
            </a:r>
          </a:p>
          <a:p>
            <a:endParaRPr lang="en-US" dirty="0"/>
          </a:p>
        </p:txBody>
      </p:sp>
      <p:sp>
        <p:nvSpPr>
          <p:cNvPr id="30" name="Text Placeholder 29">
            <a:extLst>
              <a:ext uri="{FF2B5EF4-FFF2-40B4-BE49-F238E27FC236}">
                <a16:creationId xmlns:a16="http://schemas.microsoft.com/office/drawing/2014/main" id="{DC7212AC-BE8E-ED48-A9F4-BDCF9F158B5E}"/>
              </a:ext>
            </a:extLst>
          </p:cNvPr>
          <p:cNvSpPr>
            <a:spLocks noGrp="1"/>
          </p:cNvSpPr>
          <p:nvPr>
            <p:ph type="body" sz="quarter" idx="163"/>
          </p:nvPr>
        </p:nvSpPr>
        <p:spPr>
          <a:xfrm>
            <a:off x="33874364" y="1873047"/>
            <a:ext cx="9144000" cy="1015655"/>
          </a:xfrm>
        </p:spPr>
        <p:txBody>
          <a:bodyPr/>
          <a:lstStyle/>
          <a:p>
            <a:r>
              <a:rPr lang="en-US" sz="5400" dirty="0"/>
              <a:t>Motivation</a:t>
            </a:r>
            <a:r>
              <a:rPr lang="en-US" dirty="0"/>
              <a:t>:</a:t>
            </a:r>
          </a:p>
        </p:txBody>
      </p:sp>
      <p:sp>
        <p:nvSpPr>
          <p:cNvPr id="31" name="Text Placeholder 30">
            <a:extLst>
              <a:ext uri="{FF2B5EF4-FFF2-40B4-BE49-F238E27FC236}">
                <a16:creationId xmlns:a16="http://schemas.microsoft.com/office/drawing/2014/main" id="{228ED3A4-03D2-AD4C-B3F2-296FEB85D426}"/>
              </a:ext>
            </a:extLst>
          </p:cNvPr>
          <p:cNvSpPr>
            <a:spLocks noGrp="1"/>
          </p:cNvSpPr>
          <p:nvPr>
            <p:ph type="body" sz="quarter" idx="164"/>
          </p:nvPr>
        </p:nvSpPr>
        <p:spPr>
          <a:xfrm>
            <a:off x="33824544" y="3142767"/>
            <a:ext cx="9144000" cy="10122868"/>
          </a:xfrm>
        </p:spPr>
        <p:txBody>
          <a:bodyPr/>
          <a:lstStyle/>
          <a:p>
            <a:r>
              <a:rPr lang="en-US" sz="4800" dirty="0"/>
              <a:t>With everything that is going on in the world involving this pandemic, a lot of people are searching for answers to the man questions they have. Information is provided everyday to keep the community up to date with everything that is going on in regard to COVID-19. We decided to create a “</a:t>
            </a:r>
            <a:r>
              <a:rPr lang="en-US" sz="4800" dirty="0" err="1"/>
              <a:t>BEARantine</a:t>
            </a:r>
            <a:r>
              <a:rPr lang="en-US" sz="4800" dirty="0"/>
              <a:t>” theme, which contains all of the COVID-19 given out to the Morgan State community. </a:t>
            </a:r>
          </a:p>
        </p:txBody>
      </p:sp>
      <p:sp>
        <p:nvSpPr>
          <p:cNvPr id="27" name="Text Placeholder 26">
            <a:extLst>
              <a:ext uri="{FF2B5EF4-FFF2-40B4-BE49-F238E27FC236}">
                <a16:creationId xmlns:a16="http://schemas.microsoft.com/office/drawing/2014/main" id="{7C8C3BFB-E760-3844-B88E-37D24EC0843D}"/>
              </a:ext>
            </a:extLst>
          </p:cNvPr>
          <p:cNvSpPr>
            <a:spLocks noGrp="1"/>
          </p:cNvSpPr>
          <p:nvPr>
            <p:ph type="body" sz="quarter" idx="156"/>
          </p:nvPr>
        </p:nvSpPr>
        <p:spPr/>
        <p:txBody>
          <a:bodyPr/>
          <a:lstStyle/>
          <a:p>
            <a:r>
              <a:rPr lang="en-US" dirty="0" err="1"/>
              <a:t>BEARantine</a:t>
            </a:r>
            <a:r>
              <a:rPr lang="en-US" dirty="0"/>
              <a:t> </a:t>
            </a:r>
            <a:r>
              <a:rPr lang="en-US" dirty="0" err="1"/>
              <a:t>Wordpress</a:t>
            </a:r>
            <a:r>
              <a:rPr lang="en-US" dirty="0"/>
              <a:t> Site with Amazon Poly</a:t>
            </a:r>
          </a:p>
        </p:txBody>
      </p:sp>
      <p:pic>
        <p:nvPicPr>
          <p:cNvPr id="7" name="Picture 6">
            <a:extLst>
              <a:ext uri="{FF2B5EF4-FFF2-40B4-BE49-F238E27FC236}">
                <a16:creationId xmlns:a16="http://schemas.microsoft.com/office/drawing/2014/main" id="{CA749381-A68F-1D46-B97E-B4E0B7BF4544}"/>
              </a:ext>
            </a:extLst>
          </p:cNvPr>
          <p:cNvPicPr>
            <a:picLocks noChangeAspect="1"/>
          </p:cNvPicPr>
          <p:nvPr/>
        </p:nvPicPr>
        <p:blipFill>
          <a:blip r:embed="rId3"/>
          <a:stretch>
            <a:fillRect/>
          </a:stretch>
        </p:blipFill>
        <p:spPr>
          <a:xfrm>
            <a:off x="11116541" y="16204920"/>
            <a:ext cx="21658118" cy="13384492"/>
          </a:xfrm>
          <a:prstGeom prst="rect">
            <a:avLst/>
          </a:prstGeom>
        </p:spPr>
      </p:pic>
      <p:pic>
        <p:nvPicPr>
          <p:cNvPr id="9" name="Picture 8">
            <a:extLst>
              <a:ext uri="{FF2B5EF4-FFF2-40B4-BE49-F238E27FC236}">
                <a16:creationId xmlns:a16="http://schemas.microsoft.com/office/drawing/2014/main" id="{CA185B8B-9784-9F4B-A8BD-D27B0D953334}"/>
              </a:ext>
            </a:extLst>
          </p:cNvPr>
          <p:cNvPicPr>
            <a:picLocks noChangeAspect="1"/>
          </p:cNvPicPr>
          <p:nvPr/>
        </p:nvPicPr>
        <p:blipFill>
          <a:blip r:embed="rId4"/>
          <a:stretch>
            <a:fillRect/>
          </a:stretch>
        </p:blipFill>
        <p:spPr>
          <a:xfrm>
            <a:off x="33824544" y="13762208"/>
            <a:ext cx="9144000" cy="2442711"/>
          </a:xfrm>
          <a:prstGeom prst="rect">
            <a:avLst/>
          </a:prstGeom>
        </p:spPr>
      </p:pic>
      <p:pic>
        <p:nvPicPr>
          <p:cNvPr id="12" name="Picture 11">
            <a:extLst>
              <a:ext uri="{FF2B5EF4-FFF2-40B4-BE49-F238E27FC236}">
                <a16:creationId xmlns:a16="http://schemas.microsoft.com/office/drawing/2014/main" id="{C0FFA887-AD95-5C40-B9BB-62DDC49B4759}"/>
              </a:ext>
            </a:extLst>
          </p:cNvPr>
          <p:cNvPicPr>
            <a:picLocks noChangeAspect="1"/>
          </p:cNvPicPr>
          <p:nvPr/>
        </p:nvPicPr>
        <p:blipFill>
          <a:blip r:embed="rId5"/>
          <a:stretch>
            <a:fillRect/>
          </a:stretch>
        </p:blipFill>
        <p:spPr>
          <a:xfrm>
            <a:off x="6064654" y="28465947"/>
            <a:ext cx="4348192" cy="2645993"/>
          </a:xfrm>
          <a:prstGeom prst="rect">
            <a:avLst/>
          </a:prstGeom>
        </p:spPr>
      </p:pic>
      <p:pic>
        <p:nvPicPr>
          <p:cNvPr id="13" name="Picture 12">
            <a:extLst>
              <a:ext uri="{FF2B5EF4-FFF2-40B4-BE49-F238E27FC236}">
                <a16:creationId xmlns:a16="http://schemas.microsoft.com/office/drawing/2014/main" id="{56BBEF9D-1042-4F4B-9C4F-89F165FF45D8}"/>
              </a:ext>
            </a:extLst>
          </p:cNvPr>
          <p:cNvPicPr>
            <a:picLocks noChangeAspect="1"/>
          </p:cNvPicPr>
          <p:nvPr/>
        </p:nvPicPr>
        <p:blipFill>
          <a:blip r:embed="rId6"/>
          <a:stretch>
            <a:fillRect/>
          </a:stretch>
        </p:blipFill>
        <p:spPr>
          <a:xfrm>
            <a:off x="5258262" y="25020198"/>
            <a:ext cx="3517900" cy="3517900"/>
          </a:xfrm>
          <a:prstGeom prst="rect">
            <a:avLst/>
          </a:prstGeom>
        </p:spPr>
      </p:pic>
      <p:pic>
        <p:nvPicPr>
          <p:cNvPr id="14" name="Picture 13">
            <a:extLst>
              <a:ext uri="{FF2B5EF4-FFF2-40B4-BE49-F238E27FC236}">
                <a16:creationId xmlns:a16="http://schemas.microsoft.com/office/drawing/2014/main" id="{1C762949-034F-F54A-AA1F-00A00FA6AD08}"/>
              </a:ext>
            </a:extLst>
          </p:cNvPr>
          <p:cNvPicPr>
            <a:picLocks noChangeAspect="1"/>
          </p:cNvPicPr>
          <p:nvPr/>
        </p:nvPicPr>
        <p:blipFill>
          <a:blip r:embed="rId7"/>
          <a:stretch>
            <a:fillRect/>
          </a:stretch>
        </p:blipFill>
        <p:spPr>
          <a:xfrm>
            <a:off x="38520368" y="24447378"/>
            <a:ext cx="4497996" cy="4497996"/>
          </a:xfrm>
          <a:prstGeom prst="rect">
            <a:avLst/>
          </a:prstGeom>
        </p:spPr>
      </p:pic>
    </p:spTree>
    <p:extLst>
      <p:ext uri="{BB962C8B-B14F-4D97-AF65-F5344CB8AC3E}">
        <p14:creationId xmlns:p14="http://schemas.microsoft.com/office/powerpoint/2010/main" val="2042682582"/>
      </p:ext>
    </p:extLst>
  </p:cSld>
  <p:clrMapOvr>
    <a:masterClrMapping/>
  </p:clrMapOvr>
</p:sld>
</file>

<file path=ppt/theme/theme1.xml><?xml version="1.0" encoding="utf-8"?>
<a:theme xmlns:a="http://schemas.openxmlformats.org/drawingml/2006/main" name="36x48-Template - One center panel">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1_36x48-Template - One center panel">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5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36x48-Template-V2b</Template>
  <TotalTime>1199</TotalTime>
  <Words>264</Words>
  <Application>Microsoft Macintosh PowerPoint</Application>
  <PresentationFormat>Custom</PresentationFormat>
  <Paragraphs>18</Paragraphs>
  <Slides>1</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vt:i4>
      </vt:variant>
    </vt:vector>
  </HeadingPairs>
  <TitlesOfParts>
    <vt:vector size="7" baseType="lpstr">
      <vt:lpstr>Arial</vt:lpstr>
      <vt:lpstr>Arial Black</vt:lpstr>
      <vt:lpstr>Calibri</vt:lpstr>
      <vt:lpstr>Trebuchet MS</vt:lpstr>
      <vt:lpstr>36x48-Template - One center panel</vt:lpstr>
      <vt:lpstr>1_36x48-Template - One center panel</vt:lpstr>
      <vt:lpstr>PowerPoint Presentation</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CanterburyMedia</dc:creator>
  <dc:description>This template is the property of PosterPresentations.com. Call us if you need help with this poster template._x000d_
1-866-649-3004           _x000d_
 (c)PosterPresentations.com</dc:description>
  <cp:lastModifiedBy>Morgan Renee Whitaker</cp:lastModifiedBy>
  <cp:revision>92</cp:revision>
  <dcterms:created xsi:type="dcterms:W3CDTF">2012-02-03T19:11:35Z</dcterms:created>
  <dcterms:modified xsi:type="dcterms:W3CDTF">2020-04-29T00:56:36Z</dcterms:modified>
</cp:coreProperties>
</file>

<file path=docProps/thumbnail.jpeg>
</file>